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4"/>
  </p:sldMasterIdLst>
  <p:notesMasterIdLst>
    <p:notesMasterId r:id="rId12"/>
  </p:notesMasterIdLst>
  <p:sldIdLst>
    <p:sldId id="256" r:id="rId5"/>
    <p:sldId id="576" r:id="rId6"/>
    <p:sldId id="568" r:id="rId7"/>
    <p:sldId id="573" r:id="rId8"/>
    <p:sldId id="570" r:id="rId9"/>
    <p:sldId id="574" r:id="rId10"/>
    <p:sldId id="5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0C06A9-EBAB-4798-4908-BD12693EFC3A}" name="Sebastian Rees" initials="SR" userId="S::sebastian.rees@healthwatch.co.uk::17f699a9-32df-4497-ac91-bef1b15df24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6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1B7BC5-1CFC-4BD8-B6E5-0F6A88003D08}" v="9" dt="2025-06-26T12:06:19.077"/>
    <p1510:client id="{6633738B-5255-4285-B1F8-53F2694FDF4E}" v="3" dt="2025-06-27T08:07:37.0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583" autoAdjust="0"/>
  </p:normalViewPr>
  <p:slideViewPr>
    <p:cSldViewPr snapToGrid="0">
      <p:cViewPr>
        <p:scale>
          <a:sx n="60" d="100"/>
          <a:sy n="60" d="100"/>
        </p:scale>
        <p:origin x="16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Boyd" userId="2477ebb9-ab81-4be2-b777-486e4d339a3b" providerId="ADAL" clId="{6633738B-5255-4285-B1F8-53F2694FDF4E}"/>
    <pc:docChg chg="undo custSel modSld">
      <pc:chgData name="Alan Boyd" userId="2477ebb9-ab81-4be2-b777-486e4d339a3b" providerId="ADAL" clId="{6633738B-5255-4285-B1F8-53F2694FDF4E}" dt="2025-06-27T08:13:56.602" v="194" actId="20577"/>
      <pc:docMkLst>
        <pc:docMk/>
      </pc:docMkLst>
      <pc:sldChg chg="addSp delSp mod">
        <pc:chgData name="Alan Boyd" userId="2477ebb9-ab81-4be2-b777-486e4d339a3b" providerId="ADAL" clId="{6633738B-5255-4285-B1F8-53F2694FDF4E}" dt="2025-06-27T08:10:16.792" v="88" actId="478"/>
        <pc:sldMkLst>
          <pc:docMk/>
          <pc:sldMk cId="0" sldId="256"/>
        </pc:sldMkLst>
        <pc:picChg chg="add del">
          <ac:chgData name="Alan Boyd" userId="2477ebb9-ab81-4be2-b777-486e4d339a3b" providerId="ADAL" clId="{6633738B-5255-4285-B1F8-53F2694FDF4E}" dt="2025-06-27T08:10:16.792" v="88" actId="478"/>
          <ac:picMkLst>
            <pc:docMk/>
            <pc:sldMk cId="0" sldId="256"/>
            <ac:picMk id="9" creationId="{0B22FBF1-F735-44F7-8585-457F31378EFF}"/>
          </ac:picMkLst>
        </pc:picChg>
      </pc:sldChg>
      <pc:sldChg chg="modSp mod">
        <pc:chgData name="Alan Boyd" userId="2477ebb9-ab81-4be2-b777-486e4d339a3b" providerId="ADAL" clId="{6633738B-5255-4285-B1F8-53F2694FDF4E}" dt="2025-06-27T08:11:23.517" v="129" actId="6549"/>
        <pc:sldMkLst>
          <pc:docMk/>
          <pc:sldMk cId="1751609893" sldId="568"/>
        </pc:sldMkLst>
        <pc:spChg chg="mod">
          <ac:chgData name="Alan Boyd" userId="2477ebb9-ab81-4be2-b777-486e4d339a3b" providerId="ADAL" clId="{6633738B-5255-4285-B1F8-53F2694FDF4E}" dt="2025-06-27T08:11:23.517" v="129" actId="6549"/>
          <ac:spMkLst>
            <pc:docMk/>
            <pc:sldMk cId="1751609893" sldId="568"/>
            <ac:spMk id="7" creationId="{06D576C0-2455-C3DA-65AA-3D121B9CCC70}"/>
          </ac:spMkLst>
        </pc:spChg>
      </pc:sldChg>
      <pc:sldChg chg="modSp mod">
        <pc:chgData name="Alan Boyd" userId="2477ebb9-ab81-4be2-b777-486e4d339a3b" providerId="ADAL" clId="{6633738B-5255-4285-B1F8-53F2694FDF4E}" dt="2025-06-27T08:13:03.700" v="160" actId="20577"/>
        <pc:sldMkLst>
          <pc:docMk/>
          <pc:sldMk cId="1282045307" sldId="574"/>
        </pc:sldMkLst>
        <pc:spChg chg="mod">
          <ac:chgData name="Alan Boyd" userId="2477ebb9-ab81-4be2-b777-486e4d339a3b" providerId="ADAL" clId="{6633738B-5255-4285-B1F8-53F2694FDF4E}" dt="2025-06-27T08:13:03.700" v="160" actId="20577"/>
          <ac:spMkLst>
            <pc:docMk/>
            <pc:sldMk cId="1282045307" sldId="574"/>
            <ac:spMk id="7" creationId="{45C40C3D-A52A-AE0D-5A89-73F855BAC03F}"/>
          </ac:spMkLst>
        </pc:spChg>
      </pc:sldChg>
      <pc:sldChg chg="modSp mod">
        <pc:chgData name="Alan Boyd" userId="2477ebb9-ab81-4be2-b777-486e4d339a3b" providerId="ADAL" clId="{6633738B-5255-4285-B1F8-53F2694FDF4E}" dt="2025-06-27T08:13:56.602" v="194" actId="20577"/>
        <pc:sldMkLst>
          <pc:docMk/>
          <pc:sldMk cId="2382638808" sldId="575"/>
        </pc:sldMkLst>
        <pc:spChg chg="mod">
          <ac:chgData name="Alan Boyd" userId="2477ebb9-ab81-4be2-b777-486e4d339a3b" providerId="ADAL" clId="{6633738B-5255-4285-B1F8-53F2694FDF4E}" dt="2025-06-27T08:13:56.602" v="194" actId="20577"/>
          <ac:spMkLst>
            <pc:docMk/>
            <pc:sldMk cId="2382638808" sldId="575"/>
            <ac:spMk id="7" creationId="{F3BC4673-4B50-4BD4-30D2-BFF89732F904}"/>
          </ac:spMkLst>
        </pc:spChg>
      </pc:sldChg>
      <pc:sldChg chg="modSp mod">
        <pc:chgData name="Alan Boyd" userId="2477ebb9-ab81-4be2-b777-486e4d339a3b" providerId="ADAL" clId="{6633738B-5255-4285-B1F8-53F2694FDF4E}" dt="2025-06-27T08:09:59.995" v="86" actId="14100"/>
        <pc:sldMkLst>
          <pc:docMk/>
          <pc:sldMk cId="3370157325" sldId="576"/>
        </pc:sldMkLst>
        <pc:graphicFrameChg chg="mod">
          <ac:chgData name="Alan Boyd" userId="2477ebb9-ab81-4be2-b777-486e4d339a3b" providerId="ADAL" clId="{6633738B-5255-4285-B1F8-53F2694FDF4E}" dt="2025-06-27T08:09:59.995" v="86" actId="14100"/>
          <ac:graphicFrameMkLst>
            <pc:docMk/>
            <pc:sldMk cId="3370157325" sldId="576"/>
            <ac:graphicFrameMk id="3" creationId="{0467BD9E-675F-F0C0-6C7B-AAF0810AD3BD}"/>
          </ac:graphicFrameMkLst>
        </pc:graphicFrameChg>
      </pc:sldChg>
    </pc:docChg>
  </pc:docChgLst>
  <pc:docChgLst>
    <pc:chgData name="Alan Boyd" userId="2477ebb9-ab81-4be2-b777-486e4d339a3b" providerId="ADAL" clId="{341B7BC5-1CFC-4BD8-B6E5-0F6A88003D08}"/>
    <pc:docChg chg="undo custSel delSld modSld">
      <pc:chgData name="Alan Boyd" userId="2477ebb9-ab81-4be2-b777-486e4d339a3b" providerId="ADAL" clId="{341B7BC5-1CFC-4BD8-B6E5-0F6A88003D08}" dt="2025-06-26T12:06:56.720" v="1802" actId="20577"/>
      <pc:docMkLst>
        <pc:docMk/>
      </pc:docMkLst>
      <pc:sldChg chg="modSp mod">
        <pc:chgData name="Alan Boyd" userId="2477ebb9-ab81-4be2-b777-486e4d339a3b" providerId="ADAL" clId="{341B7BC5-1CFC-4BD8-B6E5-0F6A88003D08}" dt="2025-06-26T10:56:19.441" v="3" actId="6549"/>
        <pc:sldMkLst>
          <pc:docMk/>
          <pc:sldMk cId="0" sldId="256"/>
        </pc:sldMkLst>
        <pc:spChg chg="mod">
          <ac:chgData name="Alan Boyd" userId="2477ebb9-ab81-4be2-b777-486e4d339a3b" providerId="ADAL" clId="{341B7BC5-1CFC-4BD8-B6E5-0F6A88003D08}" dt="2025-06-26T10:56:19.441" v="3" actId="6549"/>
          <ac:spMkLst>
            <pc:docMk/>
            <pc:sldMk cId="0" sldId="256"/>
            <ac:spMk id="3" creationId="{00000000-0000-0000-0000-000000000000}"/>
          </ac:spMkLst>
        </pc:spChg>
      </pc:sldChg>
      <pc:sldChg chg="delSp modSp mod">
        <pc:chgData name="Alan Boyd" userId="2477ebb9-ab81-4be2-b777-486e4d339a3b" providerId="ADAL" clId="{341B7BC5-1CFC-4BD8-B6E5-0F6A88003D08}" dt="2025-06-26T11:18:42.917" v="1521" actId="255"/>
        <pc:sldMkLst>
          <pc:docMk/>
          <pc:sldMk cId="1751609893" sldId="568"/>
        </pc:sldMkLst>
        <pc:spChg chg="mod">
          <ac:chgData name="Alan Boyd" userId="2477ebb9-ab81-4be2-b777-486e4d339a3b" providerId="ADAL" clId="{341B7BC5-1CFC-4BD8-B6E5-0F6A88003D08}" dt="2025-06-26T11:18:42.917" v="1521" actId="255"/>
          <ac:spMkLst>
            <pc:docMk/>
            <pc:sldMk cId="1751609893" sldId="568"/>
            <ac:spMk id="7" creationId="{06D576C0-2455-C3DA-65AA-3D121B9CCC70}"/>
          </ac:spMkLst>
        </pc:spChg>
        <pc:spChg chg="del">
          <ac:chgData name="Alan Boyd" userId="2477ebb9-ab81-4be2-b777-486e4d339a3b" providerId="ADAL" clId="{341B7BC5-1CFC-4BD8-B6E5-0F6A88003D08}" dt="2025-06-26T10:58:27.329" v="138" actId="478"/>
          <ac:spMkLst>
            <pc:docMk/>
            <pc:sldMk cId="1751609893" sldId="568"/>
            <ac:spMk id="8" creationId="{2FB8BC6D-2697-59C4-C75A-CD4C4FD16699}"/>
          </ac:spMkLst>
        </pc:spChg>
      </pc:sldChg>
      <pc:sldChg chg="delSp modSp mod">
        <pc:chgData name="Alan Boyd" userId="2477ebb9-ab81-4be2-b777-486e4d339a3b" providerId="ADAL" clId="{341B7BC5-1CFC-4BD8-B6E5-0F6A88003D08}" dt="2025-06-26T11:25:00.855" v="1572" actId="6549"/>
        <pc:sldMkLst>
          <pc:docMk/>
          <pc:sldMk cId="4092242555" sldId="570"/>
        </pc:sldMkLst>
        <pc:spChg chg="mod">
          <ac:chgData name="Alan Boyd" userId="2477ebb9-ab81-4be2-b777-486e4d339a3b" providerId="ADAL" clId="{341B7BC5-1CFC-4BD8-B6E5-0F6A88003D08}" dt="2025-06-26T11:25:00.855" v="1572" actId="6549"/>
          <ac:spMkLst>
            <pc:docMk/>
            <pc:sldMk cId="4092242555" sldId="570"/>
            <ac:spMk id="7" creationId="{530CDDAF-174E-A8C5-34B9-7261EFA08120}"/>
          </ac:spMkLst>
        </pc:spChg>
        <pc:spChg chg="del mod">
          <ac:chgData name="Alan Boyd" userId="2477ebb9-ab81-4be2-b777-486e4d339a3b" providerId="ADAL" clId="{341B7BC5-1CFC-4BD8-B6E5-0F6A88003D08}" dt="2025-06-26T10:58:25.043" v="137" actId="478"/>
          <ac:spMkLst>
            <pc:docMk/>
            <pc:sldMk cId="4092242555" sldId="570"/>
            <ac:spMk id="8" creationId="{FF2081FE-C30A-4276-E5C4-EFD64D63A3C8}"/>
          </ac:spMkLst>
        </pc:spChg>
      </pc:sldChg>
      <pc:sldChg chg="modSp mod">
        <pc:chgData name="Alan Boyd" userId="2477ebb9-ab81-4be2-b777-486e4d339a3b" providerId="ADAL" clId="{341B7BC5-1CFC-4BD8-B6E5-0F6A88003D08}" dt="2025-06-26T11:18:56.103" v="1523" actId="2711"/>
        <pc:sldMkLst>
          <pc:docMk/>
          <pc:sldMk cId="2511082695" sldId="573"/>
        </pc:sldMkLst>
        <pc:spChg chg="mod">
          <ac:chgData name="Alan Boyd" userId="2477ebb9-ab81-4be2-b777-486e4d339a3b" providerId="ADAL" clId="{341B7BC5-1CFC-4BD8-B6E5-0F6A88003D08}" dt="2025-06-26T11:18:56.103" v="1523" actId="2711"/>
          <ac:spMkLst>
            <pc:docMk/>
            <pc:sldMk cId="2511082695" sldId="573"/>
            <ac:spMk id="7" creationId="{5CBCBFB8-A361-A5B9-83D4-80CFC0BF58D3}"/>
          </ac:spMkLst>
        </pc:spChg>
      </pc:sldChg>
      <pc:sldChg chg="delSp modSp mod">
        <pc:chgData name="Alan Boyd" userId="2477ebb9-ab81-4be2-b777-486e4d339a3b" providerId="ADAL" clId="{341B7BC5-1CFC-4BD8-B6E5-0F6A88003D08}" dt="2025-06-26T12:06:56.720" v="1802" actId="20577"/>
        <pc:sldMkLst>
          <pc:docMk/>
          <pc:sldMk cId="1282045307" sldId="574"/>
        </pc:sldMkLst>
        <pc:spChg chg="mod">
          <ac:chgData name="Alan Boyd" userId="2477ebb9-ab81-4be2-b777-486e4d339a3b" providerId="ADAL" clId="{341B7BC5-1CFC-4BD8-B6E5-0F6A88003D08}" dt="2025-06-26T10:59:02.137" v="172" actId="20577"/>
          <ac:spMkLst>
            <pc:docMk/>
            <pc:sldMk cId="1282045307" sldId="574"/>
            <ac:spMk id="2" creationId="{31C33AE9-E767-4977-E65C-4A5E290D9CD3}"/>
          </ac:spMkLst>
        </pc:spChg>
        <pc:spChg chg="mod">
          <ac:chgData name="Alan Boyd" userId="2477ebb9-ab81-4be2-b777-486e4d339a3b" providerId="ADAL" clId="{341B7BC5-1CFC-4BD8-B6E5-0F6A88003D08}" dt="2025-06-26T12:06:56.720" v="1802" actId="20577"/>
          <ac:spMkLst>
            <pc:docMk/>
            <pc:sldMk cId="1282045307" sldId="574"/>
            <ac:spMk id="7" creationId="{45C40C3D-A52A-AE0D-5A89-73F855BAC03F}"/>
          </ac:spMkLst>
        </pc:spChg>
        <pc:spChg chg="del">
          <ac:chgData name="Alan Boyd" userId="2477ebb9-ab81-4be2-b777-486e4d339a3b" providerId="ADAL" clId="{341B7BC5-1CFC-4BD8-B6E5-0F6A88003D08}" dt="2025-06-26T10:58:33.281" v="140" actId="478"/>
          <ac:spMkLst>
            <pc:docMk/>
            <pc:sldMk cId="1282045307" sldId="574"/>
            <ac:spMk id="8" creationId="{5FFBF1BB-E7E3-F828-74E0-81B79EAF38CD}"/>
          </ac:spMkLst>
        </pc:spChg>
      </pc:sldChg>
      <pc:sldChg chg="delSp modSp mod">
        <pc:chgData name="Alan Boyd" userId="2477ebb9-ab81-4be2-b777-486e4d339a3b" providerId="ADAL" clId="{341B7BC5-1CFC-4BD8-B6E5-0F6A88003D08}" dt="2025-06-26T11:50:17.708" v="1584" actId="20577"/>
        <pc:sldMkLst>
          <pc:docMk/>
          <pc:sldMk cId="2382638808" sldId="575"/>
        </pc:sldMkLst>
        <pc:spChg chg="mod">
          <ac:chgData name="Alan Boyd" userId="2477ebb9-ab81-4be2-b777-486e4d339a3b" providerId="ADAL" clId="{341B7BC5-1CFC-4BD8-B6E5-0F6A88003D08}" dt="2025-06-26T11:50:17.708" v="1584" actId="20577"/>
          <ac:spMkLst>
            <pc:docMk/>
            <pc:sldMk cId="2382638808" sldId="575"/>
            <ac:spMk id="7" creationId="{F3BC4673-4B50-4BD4-30D2-BFF89732F904}"/>
          </ac:spMkLst>
        </pc:spChg>
        <pc:spChg chg="del">
          <ac:chgData name="Alan Boyd" userId="2477ebb9-ab81-4be2-b777-486e4d339a3b" providerId="ADAL" clId="{341B7BC5-1CFC-4BD8-B6E5-0F6A88003D08}" dt="2025-06-26T10:58:35.473" v="141" actId="478"/>
          <ac:spMkLst>
            <pc:docMk/>
            <pc:sldMk cId="2382638808" sldId="575"/>
            <ac:spMk id="8" creationId="{0ED8AA32-ED2D-5D77-BD45-4C22505E5B08}"/>
          </ac:spMkLst>
        </pc:spChg>
      </pc:sldChg>
      <pc:sldChg chg="delSp mod">
        <pc:chgData name="Alan Boyd" userId="2477ebb9-ab81-4be2-b777-486e4d339a3b" providerId="ADAL" clId="{341B7BC5-1CFC-4BD8-B6E5-0F6A88003D08}" dt="2025-06-26T10:58:29.985" v="139" actId="478"/>
        <pc:sldMkLst>
          <pc:docMk/>
          <pc:sldMk cId="3370157325" sldId="576"/>
        </pc:sldMkLst>
        <pc:spChg chg="del">
          <ac:chgData name="Alan Boyd" userId="2477ebb9-ab81-4be2-b777-486e4d339a3b" providerId="ADAL" clId="{341B7BC5-1CFC-4BD8-B6E5-0F6A88003D08}" dt="2025-06-26T10:58:29.985" v="139" actId="478"/>
          <ac:spMkLst>
            <pc:docMk/>
            <pc:sldMk cId="3370157325" sldId="576"/>
            <ac:spMk id="8" creationId="{873BF571-A168-E7C3-EA16-9DD88D233172}"/>
          </ac:spMkLst>
        </pc:spChg>
      </pc:sldChg>
      <pc:sldChg chg="delSp modSp del mod">
        <pc:chgData name="Alan Boyd" userId="2477ebb9-ab81-4be2-b777-486e4d339a3b" providerId="ADAL" clId="{341B7BC5-1CFC-4BD8-B6E5-0F6A88003D08}" dt="2025-06-26T11:18:01.268" v="1513" actId="2696"/>
        <pc:sldMkLst>
          <pc:docMk/>
          <pc:sldMk cId="2650784098" sldId="577"/>
        </pc:sldMkLst>
        <pc:spChg chg="mod">
          <ac:chgData name="Alan Boyd" userId="2477ebb9-ab81-4be2-b777-486e4d339a3b" providerId="ADAL" clId="{341B7BC5-1CFC-4BD8-B6E5-0F6A88003D08}" dt="2025-06-26T11:17:43.210" v="1512" actId="6549"/>
          <ac:spMkLst>
            <pc:docMk/>
            <pc:sldMk cId="2650784098" sldId="577"/>
            <ac:spMk id="7" creationId="{9AAD0469-74A8-65FF-5DDB-3918C1C4DB40}"/>
          </ac:spMkLst>
        </pc:spChg>
        <pc:spChg chg="del">
          <ac:chgData name="Alan Boyd" userId="2477ebb9-ab81-4be2-b777-486e4d339a3b" providerId="ADAL" clId="{341B7BC5-1CFC-4BD8-B6E5-0F6A88003D08}" dt="2025-06-26T10:58:38.105" v="142" actId="478"/>
          <ac:spMkLst>
            <pc:docMk/>
            <pc:sldMk cId="2650784098" sldId="577"/>
            <ac:spMk id="8" creationId="{99914F61-C404-62F9-A09F-AF57E70AE24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FCE7DF-466B-4CA0-B003-391CBFABAA9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602FAD9C-4453-442A-8219-513EB26D077F}">
      <dgm:prSet phldrT="[Text]" custT="1"/>
      <dgm:spPr/>
      <dgm:t>
        <a:bodyPr/>
        <a:lstStyle/>
        <a:p>
          <a:r>
            <a:rPr lang="en-GB" sz="1000" b="1" dirty="0"/>
            <a:t>Dec 24: </a:t>
          </a:r>
          <a:br>
            <a:rPr lang="en-GB" sz="1000" b="1" dirty="0"/>
          </a:br>
          <a:r>
            <a:rPr lang="en-GB" sz="1000" b="0" dirty="0"/>
            <a:t>Devolution White Paper</a:t>
          </a:r>
          <a:endParaRPr lang="en-GB" sz="1000" dirty="0"/>
        </a:p>
      </dgm:t>
    </dgm:pt>
    <dgm:pt modelId="{2E344083-6558-4B42-87B0-5AF3C907275C}" type="parTrans" cxnId="{A60632DD-263F-44A4-8203-996345DCE57A}">
      <dgm:prSet/>
      <dgm:spPr/>
      <dgm:t>
        <a:bodyPr/>
        <a:lstStyle/>
        <a:p>
          <a:endParaRPr lang="en-GB"/>
        </a:p>
      </dgm:t>
    </dgm:pt>
    <dgm:pt modelId="{A9FB661B-F8DE-4A21-9563-0967C9748E6A}" type="sibTrans" cxnId="{A60632DD-263F-44A4-8203-996345DCE57A}">
      <dgm:prSet/>
      <dgm:spPr/>
      <dgm:t>
        <a:bodyPr/>
        <a:lstStyle/>
        <a:p>
          <a:endParaRPr lang="en-GB"/>
        </a:p>
      </dgm:t>
    </dgm:pt>
    <dgm:pt modelId="{5B0BBE42-6C91-44BB-B0B2-CF787E021CA1}">
      <dgm:prSet phldrT="[Text]" custT="1"/>
      <dgm:spPr/>
      <dgm:t>
        <a:bodyPr/>
        <a:lstStyle/>
        <a:p>
          <a:r>
            <a:rPr lang="en-GB" sz="1000" b="1" dirty="0"/>
            <a:t>March 25: </a:t>
          </a:r>
          <a:br>
            <a:rPr lang="en-GB" sz="1000" b="1" dirty="0"/>
          </a:br>
          <a:r>
            <a:rPr lang="en-GB" sz="1000" dirty="0"/>
            <a:t>NHSE abolition ICB 50% cuts</a:t>
          </a:r>
          <a:br>
            <a:rPr lang="en-GB" sz="1000" dirty="0"/>
          </a:br>
          <a:r>
            <a:rPr lang="en-GB" sz="1000" dirty="0"/>
            <a:t>Trusts 50% cuts</a:t>
          </a:r>
        </a:p>
      </dgm:t>
    </dgm:pt>
    <dgm:pt modelId="{5FC0589F-0E90-4F3A-8052-0725272856F1}" type="parTrans" cxnId="{7A4AFFD9-B496-4E0B-BF2E-3914B7B3FFBC}">
      <dgm:prSet/>
      <dgm:spPr/>
      <dgm:t>
        <a:bodyPr/>
        <a:lstStyle/>
        <a:p>
          <a:endParaRPr lang="en-GB"/>
        </a:p>
      </dgm:t>
    </dgm:pt>
    <dgm:pt modelId="{4B64773C-3FAE-4579-94AF-54F37762D999}" type="sibTrans" cxnId="{7A4AFFD9-B496-4E0B-BF2E-3914B7B3FFBC}">
      <dgm:prSet/>
      <dgm:spPr/>
      <dgm:t>
        <a:bodyPr/>
        <a:lstStyle/>
        <a:p>
          <a:endParaRPr lang="en-GB"/>
        </a:p>
      </dgm:t>
    </dgm:pt>
    <dgm:pt modelId="{0508BF59-5496-4602-89BF-DAB12D2BAF95}">
      <dgm:prSet phldrT="[Text]" custT="1"/>
      <dgm:spPr/>
      <dgm:t>
        <a:bodyPr/>
        <a:lstStyle/>
        <a:p>
          <a:r>
            <a:rPr lang="en-GB" sz="1000" b="1"/>
            <a:t>May 30:</a:t>
          </a:r>
          <a:br>
            <a:rPr lang="en-GB" sz="1000" b="1"/>
          </a:br>
          <a:r>
            <a:rPr lang="en-GB" sz="1000" b="0"/>
            <a:t>ICBs must submit </a:t>
          </a:r>
          <a:r>
            <a:rPr lang="en-GB" sz="1000"/>
            <a:t>plans on cost-cutting</a:t>
          </a:r>
        </a:p>
      </dgm:t>
    </dgm:pt>
    <dgm:pt modelId="{D8B55E62-5845-4316-A7E2-E7DD3D522492}" type="parTrans" cxnId="{A34FA640-902C-4B81-82C5-DADC31770D54}">
      <dgm:prSet/>
      <dgm:spPr/>
      <dgm:t>
        <a:bodyPr/>
        <a:lstStyle/>
        <a:p>
          <a:endParaRPr lang="en-GB"/>
        </a:p>
      </dgm:t>
    </dgm:pt>
    <dgm:pt modelId="{88C11DD7-1594-4D54-8CF8-7515264ABBF9}" type="sibTrans" cxnId="{A34FA640-902C-4B81-82C5-DADC31770D54}">
      <dgm:prSet/>
      <dgm:spPr/>
      <dgm:t>
        <a:bodyPr/>
        <a:lstStyle/>
        <a:p>
          <a:endParaRPr lang="en-GB"/>
        </a:p>
      </dgm:t>
    </dgm:pt>
    <dgm:pt modelId="{344F6342-6FBD-4029-B9B1-733CC2E8AF09}">
      <dgm:prSet phldrT="[Text]" custT="1"/>
      <dgm:spPr/>
      <dgm:t>
        <a:bodyPr/>
        <a:lstStyle/>
        <a:p>
          <a:r>
            <a:rPr lang="en-GB" sz="1000" b="1" dirty="0"/>
            <a:t>Early July</a:t>
          </a:r>
          <a:br>
            <a:rPr lang="en-GB" sz="1000" b="1" dirty="0"/>
          </a:br>
          <a:r>
            <a:rPr lang="en-GB" sz="1000" dirty="0"/>
            <a:t>Dash review &amp; 10 Year Health Plan due</a:t>
          </a:r>
        </a:p>
      </dgm:t>
    </dgm:pt>
    <dgm:pt modelId="{85DDB061-7EBA-4B4D-8EC6-80A769290EF4}" type="parTrans" cxnId="{DBAF359D-3D44-4DA7-ACE5-A1A21CFC35C2}">
      <dgm:prSet/>
      <dgm:spPr/>
      <dgm:t>
        <a:bodyPr/>
        <a:lstStyle/>
        <a:p>
          <a:endParaRPr lang="en-GB"/>
        </a:p>
      </dgm:t>
    </dgm:pt>
    <dgm:pt modelId="{C83DFE0B-6026-4A4A-AF7A-A4536475B86B}" type="sibTrans" cxnId="{DBAF359D-3D44-4DA7-ACE5-A1A21CFC35C2}">
      <dgm:prSet/>
      <dgm:spPr/>
      <dgm:t>
        <a:bodyPr/>
        <a:lstStyle/>
        <a:p>
          <a:endParaRPr lang="en-GB"/>
        </a:p>
      </dgm:t>
    </dgm:pt>
    <dgm:pt modelId="{ED5A5DF0-C33B-4B76-A7BA-E068E15169EB}">
      <dgm:prSet phldrT="[Text]" custT="1"/>
      <dgm:spPr/>
      <dgm:t>
        <a:bodyPr/>
        <a:lstStyle/>
        <a:p>
          <a:r>
            <a:rPr lang="en-GB" sz="1000" b="1" dirty="0"/>
            <a:t>Autumn?</a:t>
          </a:r>
          <a:br>
            <a:rPr lang="en-GB" sz="1000" dirty="0"/>
          </a:br>
          <a:r>
            <a:rPr lang="en-GB" sz="1000" dirty="0"/>
            <a:t>Bills to reform NHS and local govt</a:t>
          </a:r>
        </a:p>
      </dgm:t>
    </dgm:pt>
    <dgm:pt modelId="{F77B912D-5E13-4708-B61D-78297446B852}" type="parTrans" cxnId="{9B4D0E32-3C15-417E-AD84-965735C63355}">
      <dgm:prSet/>
      <dgm:spPr/>
      <dgm:t>
        <a:bodyPr/>
        <a:lstStyle/>
        <a:p>
          <a:endParaRPr lang="en-GB"/>
        </a:p>
      </dgm:t>
    </dgm:pt>
    <dgm:pt modelId="{4586BB90-25F4-44B0-9B63-85DB53BB828F}" type="sibTrans" cxnId="{9B4D0E32-3C15-417E-AD84-965735C63355}">
      <dgm:prSet/>
      <dgm:spPr/>
      <dgm:t>
        <a:bodyPr/>
        <a:lstStyle/>
        <a:p>
          <a:endParaRPr lang="en-GB"/>
        </a:p>
      </dgm:t>
    </dgm:pt>
    <dgm:pt modelId="{C6890B22-AE41-4057-BABB-D70B7143D9E5}">
      <dgm:prSet phldrT="[Text]" custT="1"/>
      <dgm:spPr/>
      <dgm:t>
        <a:bodyPr/>
        <a:lstStyle/>
        <a:p>
          <a:r>
            <a:rPr lang="en-GB" sz="1000" b="1" dirty="0"/>
            <a:t>28 Nov</a:t>
          </a:r>
          <a:r>
            <a:rPr lang="en-GB" sz="1000" dirty="0"/>
            <a:t>: </a:t>
          </a:r>
          <a:br>
            <a:rPr lang="en-GB" sz="1000" dirty="0"/>
          </a:br>
          <a:r>
            <a:rPr lang="en-GB" sz="1000" dirty="0"/>
            <a:t>Deadline for council plans</a:t>
          </a:r>
        </a:p>
      </dgm:t>
    </dgm:pt>
    <dgm:pt modelId="{40BB159E-5364-4F5D-94D3-984A216940EE}" type="parTrans" cxnId="{A37F8083-5E4D-42D3-A42A-694576F8CB07}">
      <dgm:prSet/>
      <dgm:spPr/>
      <dgm:t>
        <a:bodyPr/>
        <a:lstStyle/>
        <a:p>
          <a:endParaRPr lang="en-GB"/>
        </a:p>
      </dgm:t>
    </dgm:pt>
    <dgm:pt modelId="{E651D2B1-B4F3-4715-9E08-98161090F6AD}" type="sibTrans" cxnId="{A37F8083-5E4D-42D3-A42A-694576F8CB07}">
      <dgm:prSet/>
      <dgm:spPr/>
      <dgm:t>
        <a:bodyPr/>
        <a:lstStyle/>
        <a:p>
          <a:endParaRPr lang="en-GB"/>
        </a:p>
      </dgm:t>
    </dgm:pt>
    <dgm:pt modelId="{26B3BF08-EB36-49B2-B92A-8CF7A45B0C9B}">
      <dgm:prSet phldrT="[Text]" custT="1"/>
      <dgm:spPr/>
      <dgm:t>
        <a:bodyPr/>
        <a:lstStyle/>
        <a:p>
          <a:r>
            <a:rPr lang="en-GB" sz="1000" b="1" dirty="0"/>
            <a:t>April 2026: </a:t>
          </a:r>
          <a:br>
            <a:rPr lang="en-GB" sz="1000" b="1" dirty="0"/>
          </a:br>
          <a:r>
            <a:rPr lang="en-GB" sz="1000" dirty="0"/>
            <a:t>First ICB mergers to take effect</a:t>
          </a:r>
        </a:p>
      </dgm:t>
    </dgm:pt>
    <dgm:pt modelId="{978412FE-2BA5-44DB-A3BB-AFE35492A421}" type="parTrans" cxnId="{E0D06E3F-92E6-45A8-8513-B86E3F278C99}">
      <dgm:prSet/>
      <dgm:spPr/>
      <dgm:t>
        <a:bodyPr/>
        <a:lstStyle/>
        <a:p>
          <a:endParaRPr lang="en-GB"/>
        </a:p>
      </dgm:t>
    </dgm:pt>
    <dgm:pt modelId="{54AFC372-61B3-42D6-A783-FAB615C66943}" type="sibTrans" cxnId="{E0D06E3F-92E6-45A8-8513-B86E3F278C99}">
      <dgm:prSet/>
      <dgm:spPr/>
      <dgm:t>
        <a:bodyPr/>
        <a:lstStyle/>
        <a:p>
          <a:endParaRPr lang="en-GB"/>
        </a:p>
      </dgm:t>
    </dgm:pt>
    <dgm:pt modelId="{52B63C23-AB0F-4EE3-9A83-72CE6392CE72}" type="pres">
      <dgm:prSet presAssocID="{F8FCE7DF-466B-4CA0-B003-391CBFABAA95}" presName="Name0" presStyleCnt="0">
        <dgm:presLayoutVars>
          <dgm:dir/>
          <dgm:resizeHandles val="exact"/>
        </dgm:presLayoutVars>
      </dgm:prSet>
      <dgm:spPr/>
    </dgm:pt>
    <dgm:pt modelId="{856059FF-B030-4AF1-8BEC-B999337578AD}" type="pres">
      <dgm:prSet presAssocID="{F8FCE7DF-466B-4CA0-B003-391CBFABAA95}" presName="arrow" presStyleLbl="bgShp" presStyleIdx="0" presStyleCnt="1" custLinFactNeighborX="573" custLinFactNeighborY="-1180"/>
      <dgm:spPr/>
    </dgm:pt>
    <dgm:pt modelId="{05FC4458-3C52-42E1-BE41-8A4A4762D9E0}" type="pres">
      <dgm:prSet presAssocID="{F8FCE7DF-466B-4CA0-B003-391CBFABAA95}" presName="points" presStyleCnt="0"/>
      <dgm:spPr/>
    </dgm:pt>
    <dgm:pt modelId="{F7A52BC8-2237-44DF-8A11-3F15F2A8D55B}" type="pres">
      <dgm:prSet presAssocID="{602FAD9C-4453-442A-8219-513EB26D077F}" presName="compositeA" presStyleCnt="0"/>
      <dgm:spPr/>
    </dgm:pt>
    <dgm:pt modelId="{3BC9550B-E234-4767-B60D-7A72B430CB7D}" type="pres">
      <dgm:prSet presAssocID="{602FAD9C-4453-442A-8219-513EB26D077F}" presName="textA" presStyleLbl="revTx" presStyleIdx="0" presStyleCnt="7" custScaleX="126207">
        <dgm:presLayoutVars>
          <dgm:bulletEnabled val="1"/>
        </dgm:presLayoutVars>
      </dgm:prSet>
      <dgm:spPr/>
    </dgm:pt>
    <dgm:pt modelId="{5EA86C3D-B5C3-4BBC-B513-A71EBAF837E0}" type="pres">
      <dgm:prSet presAssocID="{602FAD9C-4453-442A-8219-513EB26D077F}" presName="circleA" presStyleLbl="node1" presStyleIdx="0" presStyleCnt="7" custLinFactNeighborX="66316" custLinFactNeighborY="1940"/>
      <dgm:spPr/>
    </dgm:pt>
    <dgm:pt modelId="{9C8D9828-AACD-409E-937D-377C5F6551E8}" type="pres">
      <dgm:prSet presAssocID="{602FAD9C-4453-442A-8219-513EB26D077F}" presName="spaceA" presStyleCnt="0"/>
      <dgm:spPr/>
    </dgm:pt>
    <dgm:pt modelId="{FCDE916F-BC57-4984-A9E1-5E892F563118}" type="pres">
      <dgm:prSet presAssocID="{A9FB661B-F8DE-4A21-9563-0967C9748E6A}" presName="space" presStyleCnt="0"/>
      <dgm:spPr/>
    </dgm:pt>
    <dgm:pt modelId="{BE442647-3522-484D-ADC7-D7B97C9A3FFC}" type="pres">
      <dgm:prSet presAssocID="{5B0BBE42-6C91-44BB-B0B2-CF787E021CA1}" presName="compositeB" presStyleCnt="0"/>
      <dgm:spPr/>
    </dgm:pt>
    <dgm:pt modelId="{3BC9351A-7117-4322-892D-184CDA7EB3FB}" type="pres">
      <dgm:prSet presAssocID="{5B0BBE42-6C91-44BB-B0B2-CF787E021CA1}" presName="textB" presStyleLbl="revTx" presStyleIdx="1" presStyleCnt="7" custScaleX="138132">
        <dgm:presLayoutVars>
          <dgm:bulletEnabled val="1"/>
        </dgm:presLayoutVars>
      </dgm:prSet>
      <dgm:spPr/>
    </dgm:pt>
    <dgm:pt modelId="{66329473-F326-4155-9DB8-8F8FEC90AF1F}" type="pres">
      <dgm:prSet presAssocID="{5B0BBE42-6C91-44BB-B0B2-CF787E021CA1}" presName="circleB" presStyleLbl="node1" presStyleIdx="1" presStyleCnt="7"/>
      <dgm:spPr/>
    </dgm:pt>
    <dgm:pt modelId="{EED6D3E5-DF0E-43C8-BDBC-3A2D67D8B832}" type="pres">
      <dgm:prSet presAssocID="{5B0BBE42-6C91-44BB-B0B2-CF787E021CA1}" presName="spaceB" presStyleCnt="0"/>
      <dgm:spPr/>
    </dgm:pt>
    <dgm:pt modelId="{F0AC353B-C725-4780-9B82-019343484DE7}" type="pres">
      <dgm:prSet presAssocID="{4B64773C-3FAE-4579-94AF-54F37762D999}" presName="space" presStyleCnt="0"/>
      <dgm:spPr/>
    </dgm:pt>
    <dgm:pt modelId="{268DD24C-70EE-46E6-B2CA-84CEE3ED76C8}" type="pres">
      <dgm:prSet presAssocID="{0508BF59-5496-4602-89BF-DAB12D2BAF95}" presName="compositeA" presStyleCnt="0"/>
      <dgm:spPr/>
    </dgm:pt>
    <dgm:pt modelId="{1177BCB5-C77F-4607-BB15-E943FD66B38E}" type="pres">
      <dgm:prSet presAssocID="{0508BF59-5496-4602-89BF-DAB12D2BAF95}" presName="textA" presStyleLbl="revTx" presStyleIdx="2" presStyleCnt="7" custScaleX="99476" custLinFactNeighborX="-35809" custLinFactNeighborY="1771">
        <dgm:presLayoutVars>
          <dgm:bulletEnabled val="1"/>
        </dgm:presLayoutVars>
      </dgm:prSet>
      <dgm:spPr/>
    </dgm:pt>
    <dgm:pt modelId="{4C42EABF-03D4-4D35-BF21-74472F8808C8}" type="pres">
      <dgm:prSet presAssocID="{0508BF59-5496-4602-89BF-DAB12D2BAF95}" presName="circleA" presStyleLbl="node1" presStyleIdx="2" presStyleCnt="7" custLinFactNeighborX="-41448" custLinFactNeighborY="-1185"/>
      <dgm:spPr/>
    </dgm:pt>
    <dgm:pt modelId="{94E09BC4-7B47-4DB9-ABE2-35350FAE3EE1}" type="pres">
      <dgm:prSet presAssocID="{0508BF59-5496-4602-89BF-DAB12D2BAF95}" presName="spaceA" presStyleCnt="0"/>
      <dgm:spPr/>
    </dgm:pt>
    <dgm:pt modelId="{239D2797-94E9-4EE4-9BB9-9299C921188E}" type="pres">
      <dgm:prSet presAssocID="{88C11DD7-1594-4D54-8CF8-7515264ABBF9}" presName="space" presStyleCnt="0"/>
      <dgm:spPr/>
    </dgm:pt>
    <dgm:pt modelId="{D3C714E6-9E71-45CA-81AF-A91DEBDC14C3}" type="pres">
      <dgm:prSet presAssocID="{344F6342-6FBD-4029-B9B1-733CC2E8AF09}" presName="compositeB" presStyleCnt="0"/>
      <dgm:spPr/>
    </dgm:pt>
    <dgm:pt modelId="{34E40F69-5961-422B-8A57-621687C1ED93}" type="pres">
      <dgm:prSet presAssocID="{344F6342-6FBD-4029-B9B1-733CC2E8AF09}" presName="textB" presStyleLbl="revTx" presStyleIdx="3" presStyleCnt="7" custLinFactNeighborX="-22515" custLinFactNeighborY="-1184">
        <dgm:presLayoutVars>
          <dgm:bulletEnabled val="1"/>
        </dgm:presLayoutVars>
      </dgm:prSet>
      <dgm:spPr/>
    </dgm:pt>
    <dgm:pt modelId="{9658808B-AF80-4BD3-8B76-BD1D745331F1}" type="pres">
      <dgm:prSet presAssocID="{344F6342-6FBD-4029-B9B1-733CC2E8AF09}" presName="circleB" presStyleLbl="node1" presStyleIdx="3" presStyleCnt="7" custLinFactNeighborX="-45452" custLinFactNeighborY="-7086"/>
      <dgm:spPr/>
    </dgm:pt>
    <dgm:pt modelId="{3B31E251-AEA8-4383-ADDC-6E6A8615FDDD}" type="pres">
      <dgm:prSet presAssocID="{344F6342-6FBD-4029-B9B1-733CC2E8AF09}" presName="spaceB" presStyleCnt="0"/>
      <dgm:spPr/>
    </dgm:pt>
    <dgm:pt modelId="{C375EDBD-B7E9-4FC3-8875-0796FF56FDD5}" type="pres">
      <dgm:prSet presAssocID="{C83DFE0B-6026-4A4A-AF7A-A4536475B86B}" presName="space" presStyleCnt="0"/>
      <dgm:spPr/>
    </dgm:pt>
    <dgm:pt modelId="{76C62CFE-E87C-46AD-BEA9-84BC9A01A478}" type="pres">
      <dgm:prSet presAssocID="{ED5A5DF0-C33B-4B76-A7BA-E068E15169EB}" presName="compositeA" presStyleCnt="0"/>
      <dgm:spPr/>
    </dgm:pt>
    <dgm:pt modelId="{8DDEE770-7D8C-42A2-A297-07A2B7DA82A9}" type="pres">
      <dgm:prSet presAssocID="{ED5A5DF0-C33B-4B76-A7BA-E068E15169EB}" presName="textA" presStyleLbl="revTx" presStyleIdx="4" presStyleCnt="7" custLinFactNeighborX="-20795">
        <dgm:presLayoutVars>
          <dgm:bulletEnabled val="1"/>
        </dgm:presLayoutVars>
      </dgm:prSet>
      <dgm:spPr/>
    </dgm:pt>
    <dgm:pt modelId="{30D8F15D-038A-4958-9778-3DECB1FDA9F9}" type="pres">
      <dgm:prSet presAssocID="{ED5A5DF0-C33B-4B76-A7BA-E068E15169EB}" presName="circleA" presStyleLbl="node1" presStyleIdx="4" presStyleCnt="7" custLinFactNeighborX="-42632"/>
      <dgm:spPr/>
    </dgm:pt>
    <dgm:pt modelId="{BDA3C790-D00D-451E-BF14-0A2BB6EA98ED}" type="pres">
      <dgm:prSet presAssocID="{ED5A5DF0-C33B-4B76-A7BA-E068E15169EB}" presName="spaceA" presStyleCnt="0"/>
      <dgm:spPr/>
    </dgm:pt>
    <dgm:pt modelId="{5B324275-0CF4-4D22-9BFF-43399EF5A9BD}" type="pres">
      <dgm:prSet presAssocID="{4586BB90-25F4-44B0-9B63-85DB53BB828F}" presName="space" presStyleCnt="0"/>
      <dgm:spPr/>
    </dgm:pt>
    <dgm:pt modelId="{7B1E99C4-00BA-4E1C-BC79-6B035C756904}" type="pres">
      <dgm:prSet presAssocID="{C6890B22-AE41-4057-BABB-D70B7143D9E5}" presName="compositeB" presStyleCnt="0"/>
      <dgm:spPr/>
    </dgm:pt>
    <dgm:pt modelId="{79440B15-6157-4A03-80CE-4CFD7E4F5669}" type="pres">
      <dgm:prSet presAssocID="{C6890B22-AE41-4057-BABB-D70B7143D9E5}" presName="textB" presStyleLbl="revTx" presStyleIdx="5" presStyleCnt="7" custScaleY="98990" custLinFactNeighborX="-7562">
        <dgm:presLayoutVars>
          <dgm:bulletEnabled val="1"/>
        </dgm:presLayoutVars>
      </dgm:prSet>
      <dgm:spPr/>
    </dgm:pt>
    <dgm:pt modelId="{66CCEFAC-B731-407B-99B8-DF37C5A3C2ED}" type="pres">
      <dgm:prSet presAssocID="{C6890B22-AE41-4057-BABB-D70B7143D9E5}" presName="circleB" presStyleLbl="node1" presStyleIdx="5" presStyleCnt="7" custLinFactNeighborX="-28421" custLinFactNeighborY="2368"/>
      <dgm:spPr/>
    </dgm:pt>
    <dgm:pt modelId="{F9F7D02B-7B43-4FA1-BAC3-B6C52E0CE7B9}" type="pres">
      <dgm:prSet presAssocID="{C6890B22-AE41-4057-BABB-D70B7143D9E5}" presName="spaceB" presStyleCnt="0"/>
      <dgm:spPr/>
    </dgm:pt>
    <dgm:pt modelId="{98549621-E2EF-4875-AD6A-C9CFD88CB413}" type="pres">
      <dgm:prSet presAssocID="{E651D2B1-B4F3-4715-9E08-98161090F6AD}" presName="space" presStyleCnt="0"/>
      <dgm:spPr/>
    </dgm:pt>
    <dgm:pt modelId="{78E71E9B-C134-4B15-9E10-20AFCF295513}" type="pres">
      <dgm:prSet presAssocID="{26B3BF08-EB36-49B2-B92A-8CF7A45B0C9B}" presName="compositeA" presStyleCnt="0"/>
      <dgm:spPr/>
    </dgm:pt>
    <dgm:pt modelId="{2174F696-B1E7-4250-B5D5-7E79215F804B}" type="pres">
      <dgm:prSet presAssocID="{26B3BF08-EB36-49B2-B92A-8CF7A45B0C9B}" presName="textA" presStyleLbl="revTx" presStyleIdx="6" presStyleCnt="7">
        <dgm:presLayoutVars>
          <dgm:bulletEnabled val="1"/>
        </dgm:presLayoutVars>
      </dgm:prSet>
      <dgm:spPr/>
    </dgm:pt>
    <dgm:pt modelId="{F79F171F-4C83-49D6-87A2-B01493FEFAB5}" type="pres">
      <dgm:prSet presAssocID="{26B3BF08-EB36-49B2-B92A-8CF7A45B0C9B}" presName="circleA" presStyleLbl="node1" presStyleIdx="6" presStyleCnt="7"/>
      <dgm:spPr/>
    </dgm:pt>
    <dgm:pt modelId="{F4891ECE-3C8E-49A4-BF72-3CAD5F7801B6}" type="pres">
      <dgm:prSet presAssocID="{26B3BF08-EB36-49B2-B92A-8CF7A45B0C9B}" presName="spaceA" presStyleCnt="0"/>
      <dgm:spPr/>
    </dgm:pt>
  </dgm:ptLst>
  <dgm:cxnLst>
    <dgm:cxn modelId="{9B4D0E32-3C15-417E-AD84-965735C63355}" srcId="{F8FCE7DF-466B-4CA0-B003-391CBFABAA95}" destId="{ED5A5DF0-C33B-4B76-A7BA-E068E15169EB}" srcOrd="4" destOrd="0" parTransId="{F77B912D-5E13-4708-B61D-78297446B852}" sibTransId="{4586BB90-25F4-44B0-9B63-85DB53BB828F}"/>
    <dgm:cxn modelId="{E0D06E3F-92E6-45A8-8513-B86E3F278C99}" srcId="{F8FCE7DF-466B-4CA0-B003-391CBFABAA95}" destId="{26B3BF08-EB36-49B2-B92A-8CF7A45B0C9B}" srcOrd="6" destOrd="0" parTransId="{978412FE-2BA5-44DB-A3BB-AFE35492A421}" sibTransId="{54AFC372-61B3-42D6-A783-FAB615C66943}"/>
    <dgm:cxn modelId="{A34FA640-902C-4B81-82C5-DADC31770D54}" srcId="{F8FCE7DF-466B-4CA0-B003-391CBFABAA95}" destId="{0508BF59-5496-4602-89BF-DAB12D2BAF95}" srcOrd="2" destOrd="0" parTransId="{D8B55E62-5845-4316-A7E2-E7DD3D522492}" sibTransId="{88C11DD7-1594-4D54-8CF8-7515264ABBF9}"/>
    <dgm:cxn modelId="{0E765C46-03B2-4927-A415-4A76EB62C698}" type="presOf" srcId="{344F6342-6FBD-4029-B9B1-733CC2E8AF09}" destId="{34E40F69-5961-422B-8A57-621687C1ED93}" srcOrd="0" destOrd="0" presId="urn:microsoft.com/office/officeart/2005/8/layout/hProcess11"/>
    <dgm:cxn modelId="{A37F8083-5E4D-42D3-A42A-694576F8CB07}" srcId="{F8FCE7DF-466B-4CA0-B003-391CBFABAA95}" destId="{C6890B22-AE41-4057-BABB-D70B7143D9E5}" srcOrd="5" destOrd="0" parTransId="{40BB159E-5364-4F5D-94D3-984A216940EE}" sibTransId="{E651D2B1-B4F3-4715-9E08-98161090F6AD}"/>
    <dgm:cxn modelId="{68586884-A9CD-4B91-9A84-AB7BC5BDE78E}" type="presOf" srcId="{C6890B22-AE41-4057-BABB-D70B7143D9E5}" destId="{79440B15-6157-4A03-80CE-4CFD7E4F5669}" srcOrd="0" destOrd="0" presId="urn:microsoft.com/office/officeart/2005/8/layout/hProcess11"/>
    <dgm:cxn modelId="{C1DF6289-A9F2-48BD-9CE6-2370338F029F}" type="presOf" srcId="{F8FCE7DF-466B-4CA0-B003-391CBFABAA95}" destId="{52B63C23-AB0F-4EE3-9A83-72CE6392CE72}" srcOrd="0" destOrd="0" presId="urn:microsoft.com/office/officeart/2005/8/layout/hProcess11"/>
    <dgm:cxn modelId="{9BF9358B-B79D-405C-9597-1E9E8BD7D61C}" type="presOf" srcId="{0508BF59-5496-4602-89BF-DAB12D2BAF95}" destId="{1177BCB5-C77F-4607-BB15-E943FD66B38E}" srcOrd="0" destOrd="0" presId="urn:microsoft.com/office/officeart/2005/8/layout/hProcess11"/>
    <dgm:cxn modelId="{DBAF359D-3D44-4DA7-ACE5-A1A21CFC35C2}" srcId="{F8FCE7DF-466B-4CA0-B003-391CBFABAA95}" destId="{344F6342-6FBD-4029-B9B1-733CC2E8AF09}" srcOrd="3" destOrd="0" parTransId="{85DDB061-7EBA-4B4D-8EC6-80A769290EF4}" sibTransId="{C83DFE0B-6026-4A4A-AF7A-A4536475B86B}"/>
    <dgm:cxn modelId="{0E74D8BC-AAA7-49F2-9997-04264BCDB9B6}" type="presOf" srcId="{26B3BF08-EB36-49B2-B92A-8CF7A45B0C9B}" destId="{2174F696-B1E7-4250-B5D5-7E79215F804B}" srcOrd="0" destOrd="0" presId="urn:microsoft.com/office/officeart/2005/8/layout/hProcess11"/>
    <dgm:cxn modelId="{369551C3-32FB-47E4-A819-F2AECA264D24}" type="presOf" srcId="{602FAD9C-4453-442A-8219-513EB26D077F}" destId="{3BC9550B-E234-4767-B60D-7A72B430CB7D}" srcOrd="0" destOrd="0" presId="urn:microsoft.com/office/officeart/2005/8/layout/hProcess11"/>
    <dgm:cxn modelId="{83541BD1-1BF6-4400-BF46-80B912982426}" type="presOf" srcId="{ED5A5DF0-C33B-4B76-A7BA-E068E15169EB}" destId="{8DDEE770-7D8C-42A2-A297-07A2B7DA82A9}" srcOrd="0" destOrd="0" presId="urn:microsoft.com/office/officeart/2005/8/layout/hProcess11"/>
    <dgm:cxn modelId="{7A4AFFD9-B496-4E0B-BF2E-3914B7B3FFBC}" srcId="{F8FCE7DF-466B-4CA0-B003-391CBFABAA95}" destId="{5B0BBE42-6C91-44BB-B0B2-CF787E021CA1}" srcOrd="1" destOrd="0" parTransId="{5FC0589F-0E90-4F3A-8052-0725272856F1}" sibTransId="{4B64773C-3FAE-4579-94AF-54F37762D999}"/>
    <dgm:cxn modelId="{A60632DD-263F-44A4-8203-996345DCE57A}" srcId="{F8FCE7DF-466B-4CA0-B003-391CBFABAA95}" destId="{602FAD9C-4453-442A-8219-513EB26D077F}" srcOrd="0" destOrd="0" parTransId="{2E344083-6558-4B42-87B0-5AF3C907275C}" sibTransId="{A9FB661B-F8DE-4A21-9563-0967C9748E6A}"/>
    <dgm:cxn modelId="{1CF0F9FE-0ACA-43DD-8DEE-D72C90121999}" type="presOf" srcId="{5B0BBE42-6C91-44BB-B0B2-CF787E021CA1}" destId="{3BC9351A-7117-4322-892D-184CDA7EB3FB}" srcOrd="0" destOrd="0" presId="urn:microsoft.com/office/officeart/2005/8/layout/hProcess11"/>
    <dgm:cxn modelId="{72762C3F-7A6D-481B-B755-EEE604ABA6AA}" type="presParOf" srcId="{52B63C23-AB0F-4EE3-9A83-72CE6392CE72}" destId="{856059FF-B030-4AF1-8BEC-B999337578AD}" srcOrd="0" destOrd="0" presId="urn:microsoft.com/office/officeart/2005/8/layout/hProcess11"/>
    <dgm:cxn modelId="{2EE68D18-5F53-4F3E-8959-F71BB9BD5CD0}" type="presParOf" srcId="{52B63C23-AB0F-4EE3-9A83-72CE6392CE72}" destId="{05FC4458-3C52-42E1-BE41-8A4A4762D9E0}" srcOrd="1" destOrd="0" presId="urn:microsoft.com/office/officeart/2005/8/layout/hProcess11"/>
    <dgm:cxn modelId="{0219F2EF-D002-4DE9-B6CA-83D436F252DA}" type="presParOf" srcId="{05FC4458-3C52-42E1-BE41-8A4A4762D9E0}" destId="{F7A52BC8-2237-44DF-8A11-3F15F2A8D55B}" srcOrd="0" destOrd="0" presId="urn:microsoft.com/office/officeart/2005/8/layout/hProcess11"/>
    <dgm:cxn modelId="{D94543AD-5430-4793-A31F-9586841532EF}" type="presParOf" srcId="{F7A52BC8-2237-44DF-8A11-3F15F2A8D55B}" destId="{3BC9550B-E234-4767-B60D-7A72B430CB7D}" srcOrd="0" destOrd="0" presId="urn:microsoft.com/office/officeart/2005/8/layout/hProcess11"/>
    <dgm:cxn modelId="{9AC31BA7-8546-458E-9581-C6E80D7013C4}" type="presParOf" srcId="{F7A52BC8-2237-44DF-8A11-3F15F2A8D55B}" destId="{5EA86C3D-B5C3-4BBC-B513-A71EBAF837E0}" srcOrd="1" destOrd="0" presId="urn:microsoft.com/office/officeart/2005/8/layout/hProcess11"/>
    <dgm:cxn modelId="{5532A3AC-EEBB-4B7C-B239-62C90261D3A2}" type="presParOf" srcId="{F7A52BC8-2237-44DF-8A11-3F15F2A8D55B}" destId="{9C8D9828-AACD-409E-937D-377C5F6551E8}" srcOrd="2" destOrd="0" presId="urn:microsoft.com/office/officeart/2005/8/layout/hProcess11"/>
    <dgm:cxn modelId="{50BBF25E-6C61-4B7A-8EF1-9E68856FAD11}" type="presParOf" srcId="{05FC4458-3C52-42E1-BE41-8A4A4762D9E0}" destId="{FCDE916F-BC57-4984-A9E1-5E892F563118}" srcOrd="1" destOrd="0" presId="urn:microsoft.com/office/officeart/2005/8/layout/hProcess11"/>
    <dgm:cxn modelId="{8B38DBD4-8C68-48E8-A988-BF36DB7F12F3}" type="presParOf" srcId="{05FC4458-3C52-42E1-BE41-8A4A4762D9E0}" destId="{BE442647-3522-484D-ADC7-D7B97C9A3FFC}" srcOrd="2" destOrd="0" presId="urn:microsoft.com/office/officeart/2005/8/layout/hProcess11"/>
    <dgm:cxn modelId="{D45DDFB8-8926-48CC-B4CA-75EC0FD2E082}" type="presParOf" srcId="{BE442647-3522-484D-ADC7-D7B97C9A3FFC}" destId="{3BC9351A-7117-4322-892D-184CDA7EB3FB}" srcOrd="0" destOrd="0" presId="urn:microsoft.com/office/officeart/2005/8/layout/hProcess11"/>
    <dgm:cxn modelId="{A5B24D2E-87DA-4D7F-AB39-6996C843529C}" type="presParOf" srcId="{BE442647-3522-484D-ADC7-D7B97C9A3FFC}" destId="{66329473-F326-4155-9DB8-8F8FEC90AF1F}" srcOrd="1" destOrd="0" presId="urn:microsoft.com/office/officeart/2005/8/layout/hProcess11"/>
    <dgm:cxn modelId="{D22D75EA-CAC1-41AD-A3AF-409E67A39454}" type="presParOf" srcId="{BE442647-3522-484D-ADC7-D7B97C9A3FFC}" destId="{EED6D3E5-DF0E-43C8-BDBC-3A2D67D8B832}" srcOrd="2" destOrd="0" presId="urn:microsoft.com/office/officeart/2005/8/layout/hProcess11"/>
    <dgm:cxn modelId="{EC1C8928-5B2D-4EC1-A6A8-4DDAE399BA4B}" type="presParOf" srcId="{05FC4458-3C52-42E1-BE41-8A4A4762D9E0}" destId="{F0AC353B-C725-4780-9B82-019343484DE7}" srcOrd="3" destOrd="0" presId="urn:microsoft.com/office/officeart/2005/8/layout/hProcess11"/>
    <dgm:cxn modelId="{B9290D99-BA90-4F8F-85D5-A546D63EE5D7}" type="presParOf" srcId="{05FC4458-3C52-42E1-BE41-8A4A4762D9E0}" destId="{268DD24C-70EE-46E6-B2CA-84CEE3ED76C8}" srcOrd="4" destOrd="0" presId="urn:microsoft.com/office/officeart/2005/8/layout/hProcess11"/>
    <dgm:cxn modelId="{8B3C7EAA-0E05-4E80-A17C-2D00D6DBC3C0}" type="presParOf" srcId="{268DD24C-70EE-46E6-B2CA-84CEE3ED76C8}" destId="{1177BCB5-C77F-4607-BB15-E943FD66B38E}" srcOrd="0" destOrd="0" presId="urn:microsoft.com/office/officeart/2005/8/layout/hProcess11"/>
    <dgm:cxn modelId="{02A5A597-F949-4023-8F34-B7B098BB0CB6}" type="presParOf" srcId="{268DD24C-70EE-46E6-B2CA-84CEE3ED76C8}" destId="{4C42EABF-03D4-4D35-BF21-74472F8808C8}" srcOrd="1" destOrd="0" presId="urn:microsoft.com/office/officeart/2005/8/layout/hProcess11"/>
    <dgm:cxn modelId="{7A4512F8-6776-41F8-8DC6-D13EA3E6A980}" type="presParOf" srcId="{268DD24C-70EE-46E6-B2CA-84CEE3ED76C8}" destId="{94E09BC4-7B47-4DB9-ABE2-35350FAE3EE1}" srcOrd="2" destOrd="0" presId="urn:microsoft.com/office/officeart/2005/8/layout/hProcess11"/>
    <dgm:cxn modelId="{F8685F62-40CB-4F9F-BCB7-4F6108BA089D}" type="presParOf" srcId="{05FC4458-3C52-42E1-BE41-8A4A4762D9E0}" destId="{239D2797-94E9-4EE4-9BB9-9299C921188E}" srcOrd="5" destOrd="0" presId="urn:microsoft.com/office/officeart/2005/8/layout/hProcess11"/>
    <dgm:cxn modelId="{FF02EB4A-2AAF-4939-8C00-AB016EFCB5A5}" type="presParOf" srcId="{05FC4458-3C52-42E1-BE41-8A4A4762D9E0}" destId="{D3C714E6-9E71-45CA-81AF-A91DEBDC14C3}" srcOrd="6" destOrd="0" presId="urn:microsoft.com/office/officeart/2005/8/layout/hProcess11"/>
    <dgm:cxn modelId="{6D96866A-D8DC-4353-9DCF-8F8BE9B9A122}" type="presParOf" srcId="{D3C714E6-9E71-45CA-81AF-A91DEBDC14C3}" destId="{34E40F69-5961-422B-8A57-621687C1ED93}" srcOrd="0" destOrd="0" presId="urn:microsoft.com/office/officeart/2005/8/layout/hProcess11"/>
    <dgm:cxn modelId="{7378B6DA-F4F0-4C7C-A332-25B31A9DDCF3}" type="presParOf" srcId="{D3C714E6-9E71-45CA-81AF-A91DEBDC14C3}" destId="{9658808B-AF80-4BD3-8B76-BD1D745331F1}" srcOrd="1" destOrd="0" presId="urn:microsoft.com/office/officeart/2005/8/layout/hProcess11"/>
    <dgm:cxn modelId="{8C66C552-F25C-4ED0-8DA5-7580F8BA54C0}" type="presParOf" srcId="{D3C714E6-9E71-45CA-81AF-A91DEBDC14C3}" destId="{3B31E251-AEA8-4383-ADDC-6E6A8615FDDD}" srcOrd="2" destOrd="0" presId="urn:microsoft.com/office/officeart/2005/8/layout/hProcess11"/>
    <dgm:cxn modelId="{94116AF3-465A-431F-91F3-5589A627505C}" type="presParOf" srcId="{05FC4458-3C52-42E1-BE41-8A4A4762D9E0}" destId="{C375EDBD-B7E9-4FC3-8875-0796FF56FDD5}" srcOrd="7" destOrd="0" presId="urn:microsoft.com/office/officeart/2005/8/layout/hProcess11"/>
    <dgm:cxn modelId="{AE4FC6A0-D268-4628-A122-0BE1964B2182}" type="presParOf" srcId="{05FC4458-3C52-42E1-BE41-8A4A4762D9E0}" destId="{76C62CFE-E87C-46AD-BEA9-84BC9A01A478}" srcOrd="8" destOrd="0" presId="urn:microsoft.com/office/officeart/2005/8/layout/hProcess11"/>
    <dgm:cxn modelId="{023FF4D8-9212-4428-B4C0-120BC609A86E}" type="presParOf" srcId="{76C62CFE-E87C-46AD-BEA9-84BC9A01A478}" destId="{8DDEE770-7D8C-42A2-A297-07A2B7DA82A9}" srcOrd="0" destOrd="0" presId="urn:microsoft.com/office/officeart/2005/8/layout/hProcess11"/>
    <dgm:cxn modelId="{18B57191-04B8-448E-9560-80B61F526375}" type="presParOf" srcId="{76C62CFE-E87C-46AD-BEA9-84BC9A01A478}" destId="{30D8F15D-038A-4958-9778-3DECB1FDA9F9}" srcOrd="1" destOrd="0" presId="urn:microsoft.com/office/officeart/2005/8/layout/hProcess11"/>
    <dgm:cxn modelId="{BD51A352-B7F4-4718-A274-B5ADCB70FAEB}" type="presParOf" srcId="{76C62CFE-E87C-46AD-BEA9-84BC9A01A478}" destId="{BDA3C790-D00D-451E-BF14-0A2BB6EA98ED}" srcOrd="2" destOrd="0" presId="urn:microsoft.com/office/officeart/2005/8/layout/hProcess11"/>
    <dgm:cxn modelId="{FF4EB069-ABCF-4C1C-88D8-1A9ABDE18F70}" type="presParOf" srcId="{05FC4458-3C52-42E1-BE41-8A4A4762D9E0}" destId="{5B324275-0CF4-4D22-9BFF-43399EF5A9BD}" srcOrd="9" destOrd="0" presId="urn:microsoft.com/office/officeart/2005/8/layout/hProcess11"/>
    <dgm:cxn modelId="{5D714DE6-800D-4591-875C-D7DB8725D4F7}" type="presParOf" srcId="{05FC4458-3C52-42E1-BE41-8A4A4762D9E0}" destId="{7B1E99C4-00BA-4E1C-BC79-6B035C756904}" srcOrd="10" destOrd="0" presId="urn:microsoft.com/office/officeart/2005/8/layout/hProcess11"/>
    <dgm:cxn modelId="{10C90630-55DF-4A15-9447-1CDEE013EDED}" type="presParOf" srcId="{7B1E99C4-00BA-4E1C-BC79-6B035C756904}" destId="{79440B15-6157-4A03-80CE-4CFD7E4F5669}" srcOrd="0" destOrd="0" presId="urn:microsoft.com/office/officeart/2005/8/layout/hProcess11"/>
    <dgm:cxn modelId="{C737BCAE-5982-4075-AC6A-7C748A45C699}" type="presParOf" srcId="{7B1E99C4-00BA-4E1C-BC79-6B035C756904}" destId="{66CCEFAC-B731-407B-99B8-DF37C5A3C2ED}" srcOrd="1" destOrd="0" presId="urn:microsoft.com/office/officeart/2005/8/layout/hProcess11"/>
    <dgm:cxn modelId="{360B6F4B-FB5C-46B5-A3C5-958049201550}" type="presParOf" srcId="{7B1E99C4-00BA-4E1C-BC79-6B035C756904}" destId="{F9F7D02B-7B43-4FA1-BAC3-B6C52E0CE7B9}" srcOrd="2" destOrd="0" presId="urn:microsoft.com/office/officeart/2005/8/layout/hProcess11"/>
    <dgm:cxn modelId="{75B7C652-EDCC-4D48-A458-B530B6556EB3}" type="presParOf" srcId="{05FC4458-3C52-42E1-BE41-8A4A4762D9E0}" destId="{98549621-E2EF-4875-AD6A-C9CFD88CB413}" srcOrd="11" destOrd="0" presId="urn:microsoft.com/office/officeart/2005/8/layout/hProcess11"/>
    <dgm:cxn modelId="{2F77659A-D4B4-4020-9685-6E34DAF98235}" type="presParOf" srcId="{05FC4458-3C52-42E1-BE41-8A4A4762D9E0}" destId="{78E71E9B-C134-4B15-9E10-20AFCF295513}" srcOrd="12" destOrd="0" presId="urn:microsoft.com/office/officeart/2005/8/layout/hProcess11"/>
    <dgm:cxn modelId="{EE8EA97D-034F-4C64-87CC-44F8AC351B62}" type="presParOf" srcId="{78E71E9B-C134-4B15-9E10-20AFCF295513}" destId="{2174F696-B1E7-4250-B5D5-7E79215F804B}" srcOrd="0" destOrd="0" presId="urn:microsoft.com/office/officeart/2005/8/layout/hProcess11"/>
    <dgm:cxn modelId="{5885006E-D4D4-41EC-9FB8-CCE3B6F72CD6}" type="presParOf" srcId="{78E71E9B-C134-4B15-9E10-20AFCF295513}" destId="{F79F171F-4C83-49D6-87A2-B01493FEFAB5}" srcOrd="1" destOrd="0" presId="urn:microsoft.com/office/officeart/2005/8/layout/hProcess11"/>
    <dgm:cxn modelId="{451FFA39-D732-4272-9A5A-C618C3B5B8BA}" type="presParOf" srcId="{78E71E9B-C134-4B15-9E10-20AFCF295513}" destId="{F4891ECE-3C8E-49A4-BF72-3CAD5F7801B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059FF-B030-4AF1-8BEC-B999337578AD}">
      <dsp:nvSpPr>
        <dsp:cNvPr id="0" name=""/>
        <dsp:cNvSpPr/>
      </dsp:nvSpPr>
      <dsp:spPr>
        <a:xfrm>
          <a:off x="0" y="1253015"/>
          <a:ext cx="7698026" cy="1697393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9550B-E234-4767-B60D-7A72B430CB7D}">
      <dsp:nvSpPr>
        <dsp:cNvPr id="0" name=""/>
        <dsp:cNvSpPr/>
      </dsp:nvSpPr>
      <dsp:spPr>
        <a:xfrm>
          <a:off x="4359" y="0"/>
          <a:ext cx="1099392" cy="169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Dec 24: </a:t>
          </a:r>
          <a:br>
            <a:rPr lang="en-GB" sz="1000" b="1" kern="1200" dirty="0"/>
          </a:br>
          <a:r>
            <a:rPr lang="en-GB" sz="1000" b="0" kern="1200" dirty="0"/>
            <a:t>Devolution White Paper</a:t>
          </a:r>
          <a:endParaRPr lang="en-GB" sz="1000" kern="1200" dirty="0"/>
        </a:p>
      </dsp:txBody>
      <dsp:txXfrm>
        <a:off x="4359" y="0"/>
        <a:ext cx="1099392" cy="1697393"/>
      </dsp:txXfrm>
    </dsp:sp>
    <dsp:sp modelId="{5EA86C3D-B5C3-4BBC-B513-A71EBAF837E0}">
      <dsp:nvSpPr>
        <dsp:cNvPr id="0" name=""/>
        <dsp:cNvSpPr/>
      </dsp:nvSpPr>
      <dsp:spPr>
        <a:xfrm>
          <a:off x="623291" y="1917800"/>
          <a:ext cx="424348" cy="4243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9351A-7117-4322-892D-184CDA7EB3FB}">
      <dsp:nvSpPr>
        <dsp:cNvPr id="0" name=""/>
        <dsp:cNvSpPr/>
      </dsp:nvSpPr>
      <dsp:spPr>
        <a:xfrm>
          <a:off x="1147306" y="2546090"/>
          <a:ext cx="1203271" cy="169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March 25: </a:t>
          </a:r>
          <a:br>
            <a:rPr lang="en-GB" sz="1000" b="1" kern="1200" dirty="0"/>
          </a:br>
          <a:r>
            <a:rPr lang="en-GB" sz="1000" kern="1200" dirty="0"/>
            <a:t>NHSE abolition ICB 50% cuts</a:t>
          </a:r>
          <a:br>
            <a:rPr lang="en-GB" sz="1000" kern="1200" dirty="0"/>
          </a:br>
          <a:r>
            <a:rPr lang="en-GB" sz="1000" kern="1200" dirty="0"/>
            <a:t>Trusts 50% cuts</a:t>
          </a:r>
        </a:p>
      </dsp:txBody>
      <dsp:txXfrm>
        <a:off x="1147306" y="2546090"/>
        <a:ext cx="1203271" cy="1697393"/>
      </dsp:txXfrm>
    </dsp:sp>
    <dsp:sp modelId="{66329473-F326-4155-9DB8-8F8FEC90AF1F}">
      <dsp:nvSpPr>
        <dsp:cNvPr id="0" name=""/>
        <dsp:cNvSpPr/>
      </dsp:nvSpPr>
      <dsp:spPr>
        <a:xfrm>
          <a:off x="1536767" y="1909567"/>
          <a:ext cx="424348" cy="4243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7BCB5-C77F-4607-BB15-E943FD66B38E}">
      <dsp:nvSpPr>
        <dsp:cNvPr id="0" name=""/>
        <dsp:cNvSpPr/>
      </dsp:nvSpPr>
      <dsp:spPr>
        <a:xfrm>
          <a:off x="2084481" y="30060"/>
          <a:ext cx="866537" cy="169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/>
            <a:t>May 30:</a:t>
          </a:r>
          <a:br>
            <a:rPr lang="en-GB" sz="1000" b="1" kern="1200"/>
          </a:br>
          <a:r>
            <a:rPr lang="en-GB" sz="1000" b="0" kern="1200"/>
            <a:t>ICBs must submit </a:t>
          </a:r>
          <a:r>
            <a:rPr lang="en-GB" sz="1000" kern="1200"/>
            <a:t>plans on cost-cutting</a:t>
          </a:r>
        </a:p>
      </dsp:txBody>
      <dsp:txXfrm>
        <a:off x="2084481" y="30060"/>
        <a:ext cx="866537" cy="1697393"/>
      </dsp:txXfrm>
    </dsp:sp>
    <dsp:sp modelId="{4C42EABF-03D4-4D35-BF21-74472F8808C8}">
      <dsp:nvSpPr>
        <dsp:cNvPr id="0" name=""/>
        <dsp:cNvSpPr/>
      </dsp:nvSpPr>
      <dsp:spPr>
        <a:xfrm>
          <a:off x="2441625" y="1904539"/>
          <a:ext cx="424348" cy="4243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40F69-5961-422B-8A57-621687C1ED93}">
      <dsp:nvSpPr>
        <dsp:cNvPr id="0" name=""/>
        <dsp:cNvSpPr/>
      </dsp:nvSpPr>
      <dsp:spPr>
        <a:xfrm>
          <a:off x="3112661" y="2525993"/>
          <a:ext cx="871102" cy="169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Early July</a:t>
          </a:r>
          <a:br>
            <a:rPr lang="en-GB" sz="1000" b="1" kern="1200" dirty="0"/>
          </a:br>
          <a:r>
            <a:rPr lang="en-GB" sz="1000" kern="1200" dirty="0"/>
            <a:t>Dash review &amp; 10 Year Health Plan due</a:t>
          </a:r>
        </a:p>
      </dsp:txBody>
      <dsp:txXfrm>
        <a:off x="3112661" y="2525993"/>
        <a:ext cx="871102" cy="1697393"/>
      </dsp:txXfrm>
    </dsp:sp>
    <dsp:sp modelId="{9658808B-AF80-4BD3-8B76-BD1D745331F1}">
      <dsp:nvSpPr>
        <dsp:cNvPr id="0" name=""/>
        <dsp:cNvSpPr/>
      </dsp:nvSpPr>
      <dsp:spPr>
        <a:xfrm>
          <a:off x="3339291" y="1879498"/>
          <a:ext cx="424348" cy="4243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EE770-7D8C-42A2-A297-07A2B7DA82A9}">
      <dsp:nvSpPr>
        <dsp:cNvPr id="0" name=""/>
        <dsp:cNvSpPr/>
      </dsp:nvSpPr>
      <dsp:spPr>
        <a:xfrm>
          <a:off x="4042301" y="0"/>
          <a:ext cx="871102" cy="169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Autumn?</a:t>
          </a:r>
          <a:br>
            <a:rPr lang="en-GB" sz="1000" kern="1200" dirty="0"/>
          </a:br>
          <a:r>
            <a:rPr lang="en-GB" sz="1000" kern="1200" dirty="0"/>
            <a:t>Bills to reform NHS and local govt</a:t>
          </a:r>
        </a:p>
      </dsp:txBody>
      <dsp:txXfrm>
        <a:off x="4042301" y="0"/>
        <a:ext cx="871102" cy="1697393"/>
      </dsp:txXfrm>
    </dsp:sp>
    <dsp:sp modelId="{30D8F15D-038A-4958-9778-3DECB1FDA9F9}">
      <dsp:nvSpPr>
        <dsp:cNvPr id="0" name=""/>
        <dsp:cNvSpPr/>
      </dsp:nvSpPr>
      <dsp:spPr>
        <a:xfrm>
          <a:off x="4265915" y="1909567"/>
          <a:ext cx="424348" cy="4243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40B15-6157-4A03-80CE-4CFD7E4F5669}">
      <dsp:nvSpPr>
        <dsp:cNvPr id="0" name=""/>
        <dsp:cNvSpPr/>
      </dsp:nvSpPr>
      <dsp:spPr>
        <a:xfrm>
          <a:off x="5072231" y="2558948"/>
          <a:ext cx="871102" cy="168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28 Nov</a:t>
          </a:r>
          <a:r>
            <a:rPr lang="en-GB" sz="1000" kern="1200" dirty="0"/>
            <a:t>: </a:t>
          </a:r>
          <a:br>
            <a:rPr lang="en-GB" sz="1000" kern="1200" dirty="0"/>
          </a:br>
          <a:r>
            <a:rPr lang="en-GB" sz="1000" kern="1200" dirty="0"/>
            <a:t>Deadline for council plans</a:t>
          </a:r>
        </a:p>
      </dsp:txBody>
      <dsp:txXfrm>
        <a:off x="5072231" y="2558948"/>
        <a:ext cx="871102" cy="1680249"/>
      </dsp:txXfrm>
    </dsp:sp>
    <dsp:sp modelId="{66CCEFAC-B731-407B-99B8-DF37C5A3C2ED}">
      <dsp:nvSpPr>
        <dsp:cNvPr id="0" name=""/>
        <dsp:cNvSpPr/>
      </dsp:nvSpPr>
      <dsp:spPr>
        <a:xfrm>
          <a:off x="5240877" y="1923902"/>
          <a:ext cx="424348" cy="4243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4F696-B1E7-4250-B5D5-7E79215F804B}">
      <dsp:nvSpPr>
        <dsp:cNvPr id="0" name=""/>
        <dsp:cNvSpPr/>
      </dsp:nvSpPr>
      <dsp:spPr>
        <a:xfrm>
          <a:off x="6052762" y="0"/>
          <a:ext cx="871102" cy="169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April 2026: </a:t>
          </a:r>
          <a:br>
            <a:rPr lang="en-GB" sz="1000" b="1" kern="1200" dirty="0"/>
          </a:br>
          <a:r>
            <a:rPr lang="en-GB" sz="1000" kern="1200" dirty="0"/>
            <a:t>First ICB mergers to take effect</a:t>
          </a:r>
        </a:p>
      </dsp:txBody>
      <dsp:txXfrm>
        <a:off x="6052762" y="0"/>
        <a:ext cx="871102" cy="1697393"/>
      </dsp:txXfrm>
    </dsp:sp>
    <dsp:sp modelId="{F79F171F-4C83-49D6-87A2-B01493FEFAB5}">
      <dsp:nvSpPr>
        <dsp:cNvPr id="0" name=""/>
        <dsp:cNvSpPr/>
      </dsp:nvSpPr>
      <dsp:spPr>
        <a:xfrm>
          <a:off x="6276139" y="1909567"/>
          <a:ext cx="424348" cy="4243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6D5C9-46CE-4012-8C2E-8B435A37FB4A}" type="datetimeFigureOut">
              <a:rPr lang="en-US" smtClean="0"/>
              <a:pPr/>
              <a:t>6/27/2025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68B5F-D307-4135-93FD-44AEFFEFA4C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68B5F-D307-4135-93FD-44AEFFEFA4C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871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E9523-D156-51F7-C35D-34835ABD2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F4929E-E209-7FBC-4C35-0DBED02ACC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258690-FCF3-B583-2EEE-365B2AE24A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B61E6-B870-A4B3-1CAF-845E583837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68B5F-D307-4135-93FD-44AEFFEFA4C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85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B426C-9A56-D964-34EE-432D662CC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4E1608-D562-65A0-9D48-E450BC178A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334800-5E47-6A32-6D70-91715D8650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D8240-6AD5-4EAD-1DE9-3CE2A7BEF7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68B5F-D307-4135-93FD-44AEFFEFA4C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442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C6474-F336-AACF-C85C-5753A8CD9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A247AB-55FE-256E-98D7-F16B09457D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C08D4F-17A2-8171-6AEE-8A2B02267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0D33F-4017-4EA2-08DC-545363C1E2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68B5F-D307-4135-93FD-44AEFFEFA4C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281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17F9C-4BAB-A7DC-E3B3-FE67A78D3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79B813-A878-E7CB-CD26-FDEFF34CB9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FFFD51-7429-D9A7-C37C-C6C09F9429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br>
              <a:rPr lang="en-GB" dirty="0">
                <a:ea typeface="Calibri"/>
                <a:cs typeface="+mn-lt"/>
              </a:rPr>
            </a:br>
            <a:endParaRPr lang="en-GB" dirty="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dirty="0">
                <a:ea typeface="Calibri"/>
                <a:cs typeface="+mn-lt"/>
              </a:rPr>
            </a:br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44239-57F1-1404-BBE3-73D8B7E4F0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68B5F-D307-4135-93FD-44AEFFEFA4C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786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6E739-7E91-BAAB-1192-F8196E8F2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446797-6EEF-3E65-D29A-16F772A9E2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98A8CB-3C98-1E33-AC01-FAD76D4E6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C5721-94D0-ED61-EEA1-46B1D2192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68B5F-D307-4135-93FD-44AEFFEFA4C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879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87D15-830D-4717-ED9D-D9A9C65FB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DF4E7D-C38B-0B56-B13F-8E5E94385C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676E45-3F01-8804-CC56-DFD1BD07E1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7FF26-79CE-D81A-66B1-CF1D4EA047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68B5F-D307-4135-93FD-44AEFFEFA4C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39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5367363"/>
            <a:ext cx="7740000" cy="612000"/>
          </a:xfrm>
        </p:spPr>
        <p:txBody>
          <a:bodyPr/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559" y="5996272"/>
            <a:ext cx="7740000" cy="612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32" y="0"/>
            <a:ext cx="9144000" cy="6858000"/>
          </a:xfrm>
        </p:spPr>
        <p:txBody>
          <a:bodyPr anchor="ctr" anchorCtr="0"/>
          <a:lstStyle>
            <a:lvl1pPr algn="ctr">
              <a:defRPr baseline="0">
                <a:latin typeface="Century Gothic" panose="020B0502020202020204" pitchFamily="34" charset="0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Content (Yellow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1031 HWE Brand project - PPT template - Foo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95239"/>
            <a:ext cx="9144000" cy="7627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663553"/>
            <a:ext cx="8208000" cy="5364000"/>
          </a:xfrm>
        </p:spPr>
        <p:txBody>
          <a:bodyPr/>
          <a:lstStyle>
            <a:lvl1pPr marL="900000" indent="0">
              <a:lnSpc>
                <a:spcPts val="3800"/>
              </a:lnSpc>
              <a:spcAft>
                <a:spcPts val="600"/>
              </a:spcAft>
              <a:defRPr sz="3200" b="1">
                <a:latin typeface="Century Gothic" panose="020B0502020202020204" pitchFamily="34" charset="0"/>
              </a:defRPr>
            </a:lvl1pPr>
            <a:lvl2pPr marL="900000" indent="0">
              <a:lnSpc>
                <a:spcPct val="100000"/>
              </a:lnSpc>
              <a:buNone/>
              <a:defRPr b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noProof="0"/>
              <a:t>Insert large text quotation here.”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Complaints polling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DF58-4118-4551-8C61-1A7ED177FA2D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B8AF67-736E-4A0D-BECF-456F52D14052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02194" y="4598533"/>
            <a:ext cx="1190625" cy="1438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A39CB0-52AD-47C0-8DC6-895F95CF3B08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061" y="111309"/>
            <a:ext cx="1190625" cy="1438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-32" y="0"/>
            <a:ext cx="9144000" cy="6858000"/>
          </a:xfrm>
        </p:spPr>
        <p:txBody>
          <a:bodyPr anchor="ctr" anchorCtr="0"/>
          <a:lstStyle>
            <a:lvl1pPr algn="ctr">
              <a:defRPr baseline="0">
                <a:latin typeface="Century Gothic" panose="020B0502020202020204" pitchFamily="34" charset="0"/>
              </a:defRPr>
            </a:lvl1pPr>
          </a:lstStyle>
          <a:p>
            <a:r>
              <a:rPr lang="en-GB"/>
              <a:t>Insert photo, then select</a:t>
            </a:r>
            <a:br>
              <a:rPr lang="en-GB"/>
            </a:br>
            <a:r>
              <a:rPr lang="en-GB"/>
              <a:t>‘Format/Send to back’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02" y="4629600"/>
            <a:ext cx="5904000" cy="1728000"/>
          </a:xfrm>
        </p:spPr>
        <p:txBody>
          <a:bodyPr anchor="b" anchorCtr="0"/>
          <a:lstStyle>
            <a:lvl1pPr algn="l"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noProof="0"/>
              <a:t>Click to enter headline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-32" y="0"/>
            <a:ext cx="9144000" cy="6858000"/>
          </a:xfrm>
        </p:spPr>
        <p:txBody>
          <a:bodyPr anchor="ctr" anchorCtr="0"/>
          <a:lstStyle>
            <a:lvl1pPr algn="ctr">
              <a:defRPr baseline="0">
                <a:latin typeface="Century Gothic" panose="020B0502020202020204" pitchFamily="34" charset="0"/>
              </a:defRPr>
            </a:lvl1pPr>
          </a:lstStyle>
          <a:p>
            <a:r>
              <a:rPr lang="en-GB"/>
              <a:t>Insert photo, then select</a:t>
            </a:r>
            <a:br>
              <a:rPr lang="en-GB"/>
            </a:br>
            <a:r>
              <a:rPr lang="en-GB"/>
              <a:t>‘Format/Send to back’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02" y="4626000"/>
            <a:ext cx="5904000" cy="1728000"/>
          </a:xfrm>
        </p:spPr>
        <p:txBody>
          <a:bodyPr anchor="b" anchorCtr="0"/>
          <a:lstStyle>
            <a:lvl1pPr algn="l"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noProof="0"/>
              <a:t>Click to enter headline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1031 HWE Brand project - PPT template - Slide 1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55630" y="492660"/>
            <a:ext cx="4143375" cy="4357687"/>
          </a:xfrm>
        </p:spPr>
        <p:txBody>
          <a:bodyPr/>
          <a:lstStyle>
            <a:lvl1pPr>
              <a:spcAft>
                <a:spcPts val="600"/>
              </a:spcAft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0" indent="0">
              <a:lnSpc>
                <a:spcPts val="1700"/>
              </a:lnSpc>
              <a:spcAft>
                <a:spcPts val="1000"/>
              </a:spcAft>
              <a:buNone/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0" indent="0" defTabSz="900000">
              <a:lnSpc>
                <a:spcPts val="1800"/>
              </a:lnSpc>
              <a:spcAft>
                <a:spcPts val="600"/>
              </a:spcAft>
              <a:buNone/>
              <a:tabLst>
                <a:tab pos="216000" algn="l"/>
              </a:tabLst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11" name="Picture 10" descr="P1038 HWE Local Healthwatch AR templates_v7 For Peter_1.jpg"/>
          <p:cNvPicPr>
            <a:picLocks noChangeAspect="1"/>
          </p:cNvPicPr>
          <p:nvPr userDrawn="1"/>
        </p:nvPicPr>
        <p:blipFill>
          <a:blip r:embed="rId3" cstate="print"/>
          <a:srcRect l="5208" t="27907" r="91667" b="68018"/>
          <a:stretch>
            <a:fillRect/>
          </a:stretch>
        </p:blipFill>
        <p:spPr>
          <a:xfrm>
            <a:off x="493033" y="3357022"/>
            <a:ext cx="292753" cy="540000"/>
          </a:xfrm>
          <a:prstGeom prst="rect">
            <a:avLst/>
          </a:prstGeom>
        </p:spPr>
      </p:pic>
      <p:pic>
        <p:nvPicPr>
          <p:cNvPr id="12" name="Picture 11" descr="Healthwatch-logo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880317" y="5920472"/>
            <a:ext cx="3024000" cy="8282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1031 HWE Brand project - PPT template - Slide 1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55630" y="492660"/>
            <a:ext cx="4143375" cy="4357687"/>
          </a:xfrm>
        </p:spPr>
        <p:txBody>
          <a:bodyPr/>
          <a:lstStyle>
            <a:lvl1pPr>
              <a:spcAft>
                <a:spcPts val="600"/>
              </a:spcAft>
              <a:defRPr sz="28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0" indent="0">
              <a:lnSpc>
                <a:spcPts val="1700"/>
              </a:lnSpc>
              <a:spcAft>
                <a:spcPts val="1000"/>
              </a:spcAft>
              <a:buNone/>
              <a:defRPr sz="14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 marL="0" indent="0" defTabSz="900000">
              <a:lnSpc>
                <a:spcPts val="1800"/>
              </a:lnSpc>
              <a:spcAft>
                <a:spcPts val="600"/>
              </a:spcAft>
              <a:buNone/>
              <a:tabLst>
                <a:tab pos="216000" algn="l"/>
              </a:tabLst>
              <a:defRPr sz="1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5" name="Picture 4" descr="Healthwatch-logo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880317" y="5920472"/>
            <a:ext cx="3024000" cy="828283"/>
          </a:xfrm>
          <a:prstGeom prst="rect">
            <a:avLst/>
          </a:prstGeom>
        </p:spPr>
      </p:pic>
      <p:pic>
        <p:nvPicPr>
          <p:cNvPr id="9" name="Picture 8" descr="P1031 HWE Brand projecy - PPT template_AW_14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60332" y="3349096"/>
            <a:ext cx="172253" cy="50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-32" y="0"/>
            <a:ext cx="9144000" cy="6858000"/>
          </a:xfrm>
        </p:spPr>
        <p:txBody>
          <a:bodyPr anchor="ctr" anchorCtr="0"/>
          <a:lstStyle>
            <a:lvl1pPr algn="ctr">
              <a:defRPr baseline="0">
                <a:latin typeface="Century Gothic" panose="020B0502020202020204" pitchFamily="34" charset="0"/>
              </a:defRPr>
            </a:lvl1pPr>
          </a:lstStyle>
          <a:p>
            <a:r>
              <a:rPr lang="en-GB"/>
              <a:t>Insert photo, then select</a:t>
            </a:r>
            <a:br>
              <a:rPr lang="en-GB"/>
            </a:br>
            <a:r>
              <a:rPr lang="en-GB"/>
              <a:t>‘Format/Send to back’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4794789"/>
            <a:ext cx="7740000" cy="612000"/>
          </a:xfrm>
        </p:spPr>
        <p:txBody>
          <a:bodyPr/>
          <a:lstStyle>
            <a:lvl1pPr algn="l">
              <a:defRPr sz="3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559" y="5369995"/>
            <a:ext cx="7740000" cy="612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-32" y="0"/>
            <a:ext cx="9144000" cy="6858000"/>
          </a:xfrm>
        </p:spPr>
        <p:txBody>
          <a:bodyPr anchor="ctr" anchorCtr="0"/>
          <a:lstStyle>
            <a:lvl1pPr algn="ctr">
              <a:defRPr baseline="0">
                <a:latin typeface="Century Gothic" panose="020B0502020202020204" pitchFamily="34" charset="0"/>
              </a:defRPr>
            </a:lvl1pPr>
          </a:lstStyle>
          <a:p>
            <a:r>
              <a:rPr lang="en-GB"/>
              <a:t>Insert photo, then select</a:t>
            </a:r>
            <a:br>
              <a:rPr lang="en-GB"/>
            </a:br>
            <a:r>
              <a:rPr lang="en-GB"/>
              <a:t>‘Format/Send to back’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4794789"/>
            <a:ext cx="7740000" cy="612000"/>
          </a:xfrm>
        </p:spPr>
        <p:txBody>
          <a:bodyPr/>
          <a:lstStyle>
            <a:lvl1pPr algn="l">
              <a:defRPr sz="3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559" y="5369995"/>
            <a:ext cx="7740000" cy="612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1031 HWE Brand project - PPT template - Foo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95239"/>
            <a:ext cx="9144000" cy="762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Complaints polling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DF58-4118-4551-8C61-1A7ED177FA2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75264"/>
            <a:ext cx="8143875" cy="285750"/>
          </a:xfrm>
        </p:spPr>
        <p:txBody>
          <a:bodyPr/>
          <a:lstStyle>
            <a:lvl1pPr>
              <a:defRPr sz="1800" b="1" spc="50" baseline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GB" noProof="0"/>
              <a:t>Click to add subheading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mall Photo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1031 HWE Brand project - PPT template - Foo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95239"/>
            <a:ext cx="9144000" cy="762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58" y="617525"/>
            <a:ext cx="4736142" cy="468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9058" y="1642535"/>
            <a:ext cx="4736142" cy="4392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Complaints polling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DF58-4118-4551-8C61-1A7ED177FA2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29058" y="1075264"/>
            <a:ext cx="4672017" cy="285750"/>
          </a:xfrm>
        </p:spPr>
        <p:txBody>
          <a:bodyPr/>
          <a:lstStyle>
            <a:lvl1pPr>
              <a:defRPr sz="1800" b="1" spc="50" baseline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GB" noProof="0"/>
              <a:t>Click to add subheading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449261" y="705907"/>
            <a:ext cx="3096000" cy="3636000"/>
          </a:xfrm>
        </p:spPr>
        <p:txBody>
          <a:bodyPr anchor="ctr" anchorCtr="0"/>
          <a:lstStyle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r>
              <a:rPr lang="en-GB"/>
              <a:t>Insert photo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ab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1031 HWE Brand project - PPT template - Foo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95239"/>
            <a:ext cx="9144000" cy="762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525"/>
            <a:ext cx="8208000" cy="468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314" y="1642535"/>
            <a:ext cx="3878886" cy="4392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Complaints polling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DF58-4118-4551-8C61-1A7ED177FA2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075264"/>
            <a:ext cx="8208000" cy="285750"/>
          </a:xfrm>
        </p:spPr>
        <p:txBody>
          <a:bodyPr/>
          <a:lstStyle>
            <a:lvl1pPr>
              <a:defRPr sz="1800" b="1" spc="50" baseline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GB" noProof="0"/>
              <a:t>Click to add subheading</a:t>
            </a:r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4"/>
          </p:nvPr>
        </p:nvSpPr>
        <p:spPr>
          <a:xfrm>
            <a:off x="428625" y="1714500"/>
            <a:ext cx="3996000" cy="4212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har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1031 HWE Brand project - PPT template - Foo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95239"/>
            <a:ext cx="9144000" cy="762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525"/>
            <a:ext cx="8208000" cy="468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314" y="1642535"/>
            <a:ext cx="3878886" cy="4392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Complaints polling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DF58-4118-4551-8C61-1A7ED177FA2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075264"/>
            <a:ext cx="8208000" cy="285750"/>
          </a:xfrm>
        </p:spPr>
        <p:txBody>
          <a:bodyPr/>
          <a:lstStyle>
            <a:lvl1pPr>
              <a:defRPr sz="1800" b="1" spc="50" baseline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GB" noProof="0"/>
              <a:t>Click to add subheading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428625" y="1714500"/>
            <a:ext cx="3996000" cy="4212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1031 HWE Brand project - PPT template - Foo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95239"/>
            <a:ext cx="9144000" cy="762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525"/>
            <a:ext cx="8208000" cy="468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Complaints polling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DF58-4118-4551-8C61-1A7ED177FA2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19203"/>
            <a:ext cx="8208000" cy="324000"/>
          </a:xfrm>
        </p:spPr>
        <p:txBody>
          <a:bodyPr/>
          <a:lstStyle>
            <a:lvl1pPr>
              <a:defRPr sz="1800" b="1" spc="50" baseline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GB" noProof="0"/>
              <a:t>Click to add subheading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449259" y="1650388"/>
            <a:ext cx="8316000" cy="4320000"/>
          </a:xfrm>
        </p:spPr>
        <p:txBody>
          <a:bodyPr anchor="ctr" anchorCtr="0"/>
          <a:lstStyle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r>
              <a:rPr lang="en-GB"/>
              <a:t>Insert photo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Content (Blue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1031 HWE Brand project - PPT template - Foo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95239"/>
            <a:ext cx="9144000" cy="7627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663553"/>
            <a:ext cx="8208000" cy="5364000"/>
          </a:xfrm>
        </p:spPr>
        <p:txBody>
          <a:bodyPr/>
          <a:lstStyle>
            <a:lvl1pPr marL="898525" indent="-1588">
              <a:lnSpc>
                <a:spcPts val="3800"/>
              </a:lnSpc>
              <a:spcAft>
                <a:spcPts val="600"/>
              </a:spcAft>
              <a:defRPr sz="3200" b="1">
                <a:latin typeface="Century Gothic" panose="020B0502020202020204" pitchFamily="34" charset="0"/>
              </a:defRPr>
            </a:lvl1pPr>
            <a:lvl2pPr marL="900000" indent="0">
              <a:lnSpc>
                <a:spcPct val="100000"/>
              </a:lnSpc>
              <a:buNone/>
              <a:defRPr b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noProof="0"/>
              <a:t>Insert large text quotation here.”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Complaints polling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DF58-4118-4551-8C61-1A7ED177FA2D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837F6F-9517-4DF4-AD6D-8921C4078EFE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061" y="111309"/>
            <a:ext cx="1190625" cy="1438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3FE119-15B9-4571-8DDF-86D7CA61B532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902194" y="4581265"/>
            <a:ext cx="1190625" cy="14382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17525"/>
            <a:ext cx="8208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add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535"/>
            <a:ext cx="8208000" cy="43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264" y="6328855"/>
            <a:ext cx="1774844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300"/>
              </a:lnSpc>
              <a:defRPr sz="1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Complaints polling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7507" y="6339416"/>
            <a:ext cx="54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9295DF58-4118-4551-8C61-1A7ED177FA2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3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6" r:id="rId11"/>
    <p:sldLayoutId id="2147483657" r:id="rId12"/>
    <p:sldLayoutId id="2147483658" r:id="rId13"/>
    <p:sldLayoutId id="2147483659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lnSpc>
          <a:spcPts val="2000"/>
        </a:lnSpc>
        <a:spcBef>
          <a:spcPts val="0"/>
        </a:spcBef>
        <a:spcAft>
          <a:spcPts val="1200"/>
        </a:spcAft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44000" algn="l" defTabSz="914400" rtl="0" eaLnBrk="1" latinLnBrk="0" hangingPunct="1">
        <a:lnSpc>
          <a:spcPts val="2000"/>
        </a:lnSpc>
        <a:spcBef>
          <a:spcPts val="0"/>
        </a:spcBef>
        <a:spcAft>
          <a:spcPts val="1200"/>
        </a:spcAft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iStock-1153816876_Cropped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/>
          <a:stretch>
            <a:fillRect/>
          </a:stretch>
        </p:blipFill>
        <p:spPr/>
      </p:pic>
      <p:pic>
        <p:nvPicPr>
          <p:cNvPr id="6" name="Picture 5" descr="P1031 HWE Brand project - PPT template - Slide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74400" y="5251884"/>
            <a:ext cx="8063018" cy="828283"/>
          </a:xfrm>
        </p:spPr>
        <p:txBody>
          <a:bodyPr/>
          <a:lstStyle/>
          <a:p>
            <a:r>
              <a:rPr lang="en-GB" sz="2800" dirty="0">
                <a:latin typeface="Century Gothic"/>
              </a:rPr>
              <a:t>Overview of system changes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400" y="6080167"/>
            <a:ext cx="7740000" cy="442686"/>
          </a:xfrm>
        </p:spPr>
        <p:txBody>
          <a:bodyPr/>
          <a:lstStyle/>
          <a:p>
            <a:br>
              <a:rPr lang="en-GB" sz="1200" dirty="0">
                <a:latin typeface="Century Gothic"/>
              </a:rPr>
            </a:br>
            <a:r>
              <a:rPr lang="en-GB" sz="1200" dirty="0">
                <a:latin typeface="Century Gothic"/>
              </a:rPr>
              <a:t>July 2025</a:t>
            </a:r>
          </a:p>
        </p:txBody>
      </p:sp>
      <p:pic>
        <p:nvPicPr>
          <p:cNvPr id="9" name="Picture 8" descr="Healthwatch-logo_RGB.png">
            <a:extLst>
              <a:ext uri="{FF2B5EF4-FFF2-40B4-BE49-F238E27FC236}">
                <a16:creationId xmlns:a16="http://schemas.microsoft.com/office/drawing/2014/main" id="{0B22FBF1-F735-44F7-8585-457F31378EF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80317" y="5920472"/>
            <a:ext cx="3024000" cy="8282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3AD7F-35D6-0E4C-DDBC-56764923A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898EA-F52A-E044-D714-8680741C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29" y="401394"/>
            <a:ext cx="8296936" cy="549917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GB">
                <a:latin typeface="Century Gothic"/>
              </a:rPr>
              <a:t>Introduction: a changing system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735E33-95AA-304D-4086-5D6984FE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7507" y="6339416"/>
            <a:ext cx="540000" cy="216000"/>
          </a:xfrm>
        </p:spPr>
        <p:txBody>
          <a:bodyPr vert="horz" lIns="0" tIns="0" rIns="0" bIns="0" rtlCol="0" anchor="t" anchorCtr="0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295DF58-4118-4551-8C61-1A7ED177FA2D}" type="slidenum">
              <a:rPr kumimoji="0" lang="en-GB" i="0" u="none" strike="noStrike" cap="none" spc="0" normalizeH="0" baseline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i="0" u="none" strike="noStrike" cap="none" spc="0" normalizeH="0" baseline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B60EE1-FBE7-5989-FDFA-BE0E861295D8}"/>
              </a:ext>
            </a:extLst>
          </p:cNvPr>
          <p:cNvSpPr txBox="1"/>
          <p:nvPr/>
        </p:nvSpPr>
        <p:spPr>
          <a:xfrm>
            <a:off x="443335" y="951311"/>
            <a:ext cx="7872811" cy="9585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07000"/>
              </a:lnSpc>
            </a:pPr>
            <a:endParaRPr lang="en-US">
              <a:latin typeface="Century Gothic" panose="020B0502020202020204" pitchFamily="34" charset="0"/>
              <a:cs typeface="Poppins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>
              <a:latin typeface="Century Gothic" panose="020B0502020202020204" pitchFamily="34" charset="0"/>
              <a:cs typeface="Poppins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>
              <a:latin typeface="Century Gothic" panose="020B0502020202020204" pitchFamily="34" charset="0"/>
              <a:cs typeface="Poppin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467BD9E-675F-F0C0-6C7B-AAF0810AD3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0858191"/>
              </p:ext>
            </p:extLst>
          </p:nvPr>
        </p:nvGraphicFramePr>
        <p:xfrm>
          <a:off x="657726" y="1242916"/>
          <a:ext cx="7698026" cy="4243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015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D357C-246E-6F87-3284-74016711D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10658-2805-0F3A-A3C1-07F1DB1B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29" y="401394"/>
            <a:ext cx="8296936" cy="549917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GB">
                <a:latin typeface="Century Gothic"/>
              </a:rPr>
              <a:t>Integrated care board changes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E1775-222E-16AE-626B-D654EEA25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7507" y="6339416"/>
            <a:ext cx="540000" cy="216000"/>
          </a:xfrm>
        </p:spPr>
        <p:txBody>
          <a:bodyPr vert="horz" lIns="0" tIns="0" rIns="0" bIns="0" rtlCol="0" anchor="t" anchorCtr="0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295DF58-4118-4551-8C61-1A7ED177FA2D}" type="slidenum">
              <a:rPr kumimoji="0" lang="en-GB" i="0" u="none" strike="noStrike" cap="none" spc="0" normalizeH="0" baseline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i="0" u="none" strike="noStrike" cap="none" spc="0" normalizeH="0" baseline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576C0-2455-C3DA-65AA-3D121B9CCC70}"/>
              </a:ext>
            </a:extLst>
          </p:cNvPr>
          <p:cNvSpPr txBox="1"/>
          <p:nvPr/>
        </p:nvSpPr>
        <p:spPr>
          <a:xfrm>
            <a:off x="403729" y="1147724"/>
            <a:ext cx="7639712" cy="43213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1600" b="1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NHSE expectations on ICB form and function:</a:t>
            </a:r>
            <a:br>
              <a:rPr lang="en-GB" sz="16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16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1600" b="1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Form</a:t>
            </a:r>
            <a:endParaRPr lang="en-GB" sz="1600" b="1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Cap running costs at </a:t>
            </a:r>
            <a:r>
              <a:rPr lang="en-US" sz="16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£18.76 per head of population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Cut duplication with other bodies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Reduce head-count on ICB boards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Cluster with other ICBs to save on ‘at-scale’ functions (e.g. HR)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Possibly merge with other ICBs from 1 April 2026 (42 to 26 IBC clusters)</a:t>
            </a:r>
            <a:br>
              <a:rPr lang="en-US" sz="16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600" kern="10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US" sz="1600" b="1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Functions (TBC)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+mj-lt"/>
                <a:cs typeface="Times New Roman" panose="02020603050405020304" pitchFamily="18" charset="0"/>
              </a:rPr>
              <a:t>Key role must be strategic commissioning: population health needs, tackling inequalities, user feedback, shaping the market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+mj-lt"/>
                <a:cs typeface="Times New Roman" panose="02020603050405020304" pitchFamily="18" charset="0"/>
              </a:rPr>
              <a:t>Various other remits go to NHSE regions (e.g. trust performance management) or providers (</a:t>
            </a:r>
            <a:r>
              <a:rPr lang="en-US" sz="1600" kern="100" dirty="0" err="1">
                <a:latin typeface="+mj-lt"/>
                <a:cs typeface="Times New Roman" panose="02020603050405020304" pitchFamily="18" charset="0"/>
              </a:rPr>
              <a:t>neighbourhood</a:t>
            </a:r>
            <a:r>
              <a:rPr lang="en-US" sz="1600" kern="100" dirty="0">
                <a:latin typeface="+mj-lt"/>
                <a:cs typeface="Times New Roman" panose="02020603050405020304" pitchFamily="18" charset="0"/>
              </a:rPr>
              <a:t> models)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+mj-lt"/>
                <a:cs typeface="Times New Roman" panose="02020603050405020304" pitchFamily="18" charset="0"/>
              </a:rPr>
              <a:t>Legal duties on safeguarding, SEND and CHC could transfer out </a:t>
            </a:r>
          </a:p>
          <a:p>
            <a:endParaRPr lang="en-US" dirty="0"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751609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42345-09D0-1E14-1D56-90C9260A3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41AC3-BFBC-DB77-7408-BC8A63AE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29" y="401394"/>
            <a:ext cx="8296936" cy="549917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GB">
                <a:latin typeface="Century Gothic"/>
              </a:rPr>
              <a:t>Interdependencies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61934-BE49-FEF7-2796-069420E52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7507" y="6339416"/>
            <a:ext cx="540000" cy="216000"/>
          </a:xfrm>
        </p:spPr>
        <p:txBody>
          <a:bodyPr vert="horz" lIns="0" tIns="0" rIns="0" bIns="0" rtlCol="0" anchor="t" anchorCtr="0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295DF58-4118-4551-8C61-1A7ED177FA2D}" type="slidenum">
              <a:rPr kumimoji="0" lang="en-GB" i="0" u="none" strike="noStrike" cap="none" spc="0" normalizeH="0" baseline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i="0" u="none" strike="noStrike" cap="none" spc="0" normalizeH="0" baseline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BCBFB8-A361-A5B9-83D4-80CFC0BF58D3}"/>
              </a:ext>
            </a:extLst>
          </p:cNvPr>
          <p:cNvSpPr txBox="1"/>
          <p:nvPr/>
        </p:nvSpPr>
        <p:spPr>
          <a:xfrm>
            <a:off x="443335" y="816558"/>
            <a:ext cx="7872811" cy="33295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07000"/>
              </a:lnSpc>
            </a:pPr>
            <a:endParaRPr lang="en-US" dirty="0">
              <a:latin typeface="Century Gothic" panose="020B0502020202020204" pitchFamily="34" charset="0"/>
              <a:cs typeface="Poppins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Poppins"/>
            </a:endParaRPr>
          </a:p>
          <a:p>
            <a:pPr>
              <a:lnSpc>
                <a:spcPct val="107000"/>
              </a:lnSpc>
            </a:pPr>
            <a:r>
              <a:rPr lang="en-US" b="1" i="1" dirty="0">
                <a:effectLst/>
                <a:latin typeface="+mj-lt"/>
              </a:rPr>
              <a:t>‘There will need to be clarity from the Local Government Reform process of future local authority footprints before final ICB merger decisions can be made, ensuring interdependencies can be considered.’</a:t>
            </a:r>
            <a:br>
              <a:rPr lang="en-US" b="0" i="0" dirty="0">
                <a:effectLst/>
                <a:latin typeface="+mj-lt"/>
              </a:rPr>
            </a:br>
            <a:r>
              <a:rPr lang="en-US" b="0" i="0" dirty="0">
                <a:effectLst/>
                <a:latin typeface="+mj-lt"/>
              </a:rPr>
              <a:t>NHSE Board meeting, May 2025</a:t>
            </a:r>
          </a:p>
          <a:p>
            <a:pPr>
              <a:lnSpc>
                <a:spcPct val="107000"/>
              </a:lnSpc>
            </a:pPr>
            <a:endParaRPr lang="en-US" dirty="0"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</a:pPr>
            <a:endParaRPr lang="en-US" dirty="0">
              <a:solidFill>
                <a:srgbClr val="202A3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</a:pPr>
            <a:endParaRPr lang="en-GB" dirty="0">
              <a:latin typeface="Century Gothic" panose="020B0502020202020204" pitchFamily="34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  <a:cs typeface="Poppins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AD99AE9-6C43-836D-780E-5E2A08894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264" y="6328855"/>
            <a:ext cx="3578094" cy="360000"/>
          </a:xfrm>
        </p:spPr>
        <p:txBody>
          <a:bodyPr/>
          <a:lstStyle/>
          <a:p>
            <a:r>
              <a:rPr lang="en-GB" sz="1000">
                <a:latin typeface="Century Gothic" panose="020B0502020202020204" pitchFamily="34" charset="0"/>
              </a:rPr>
              <a:t>Internal HWE briefing by policy and public affairs team</a:t>
            </a:r>
            <a:br>
              <a:rPr lang="en-GB" sz="1050">
                <a:latin typeface="Century Gothic" panose="020B0502020202020204" pitchFamily="34" charset="0"/>
              </a:rPr>
            </a:br>
            <a:r>
              <a:rPr lang="en-GB" sz="900">
                <a:latin typeface="Century Gothic"/>
              </a:rPr>
              <a:t>3 June 2025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082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A8952-E66D-5AE2-EFC4-665639E13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B123D-EF74-B0C7-5FE6-F7D1910FF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29" y="401394"/>
            <a:ext cx="8296936" cy="549917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GB">
                <a:latin typeface="Century Gothic"/>
              </a:rPr>
              <a:t>Local government changes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590410-6070-54DB-B89C-4783175B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7507" y="6339416"/>
            <a:ext cx="540000" cy="216000"/>
          </a:xfrm>
        </p:spPr>
        <p:txBody>
          <a:bodyPr vert="horz" lIns="0" tIns="0" rIns="0" bIns="0" rtlCol="0" anchor="t" anchorCtr="0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295DF58-4118-4551-8C61-1A7ED177FA2D}" type="slidenum">
              <a:rPr kumimoji="0" lang="en-GB" i="0" u="none" strike="noStrike" cap="none" spc="0" normalizeH="0" baseline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i="0" u="none" strike="noStrike" cap="none" spc="0" normalizeH="0" baseline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0CDDAF-174E-A8C5-34B9-7261EFA08120}"/>
              </a:ext>
            </a:extLst>
          </p:cNvPr>
          <p:cNvSpPr txBox="1"/>
          <p:nvPr/>
        </p:nvSpPr>
        <p:spPr>
          <a:xfrm>
            <a:off x="443335" y="951311"/>
            <a:ext cx="7872811" cy="458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16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English Devolution White Paper proposes two key areas of change:</a:t>
            </a:r>
            <a:r>
              <a:rPr lang="en-GB" sz="16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br>
              <a:rPr lang="en-GB" sz="16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16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16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1. Local reorganisa</a:t>
            </a:r>
            <a:r>
              <a:rPr lang="en-GB" sz="1600" b="1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tion</a:t>
            </a:r>
            <a:endParaRPr lang="en-GB" sz="1600" b="1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Replace the two-tier council system with unitary authorities (affects West and East Sussex as Brighton is already unitary)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21 areas asked to submit unitary footprint plans by Nov</a:t>
            </a:r>
            <a:br>
              <a:rPr lang="en-US" sz="16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600" kern="10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US" sz="1600" b="1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2. Devolution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Poppins"/>
              </a:rPr>
              <a:t>Devolve central power and budgets to councils working together as ‘strategic authorities’ for populations of approx. 1.5m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Poppins"/>
              </a:rPr>
              <a:t>Expand number of directly elected regional mayors, with Sussex Mayoral elections due 2026</a:t>
            </a:r>
            <a:br>
              <a:rPr lang="en-US" sz="1600" dirty="0">
                <a:latin typeface="+mj-lt"/>
                <a:cs typeface="Poppins"/>
              </a:rPr>
            </a:br>
            <a:r>
              <a:rPr lang="en-US" sz="1600" b="1" dirty="0">
                <a:latin typeface="+mj-lt"/>
                <a:cs typeface="Poppins"/>
              </a:rPr>
              <a:t>Strategic authorities would:</a:t>
            </a:r>
            <a:br>
              <a:rPr lang="en-US" sz="1600" b="1" dirty="0">
                <a:latin typeface="+mj-lt"/>
                <a:cs typeface="Poppins"/>
              </a:rPr>
            </a:br>
            <a:r>
              <a:rPr lang="en-US" sz="1600" b="1" dirty="0">
                <a:latin typeface="+mj-lt"/>
                <a:cs typeface="Poppins"/>
              </a:rPr>
              <a:t>- </a:t>
            </a:r>
            <a:r>
              <a:rPr lang="en-US" sz="1600" dirty="0">
                <a:latin typeface="+mj-lt"/>
                <a:cs typeface="Poppins"/>
              </a:rPr>
              <a:t>operate at three tiers: foundational, mayoral and established</a:t>
            </a:r>
            <a:br>
              <a:rPr lang="en-US" sz="1600" dirty="0">
                <a:latin typeface="+mj-lt"/>
                <a:cs typeface="Poppins"/>
              </a:rPr>
            </a:br>
            <a:r>
              <a:rPr lang="en-US" sz="1600" b="1" dirty="0">
                <a:latin typeface="+mj-lt"/>
                <a:cs typeface="Poppins"/>
              </a:rPr>
              <a:t>-</a:t>
            </a:r>
            <a:r>
              <a:rPr lang="en-US" sz="1600" dirty="0">
                <a:latin typeface="+mj-lt"/>
                <a:cs typeface="Poppins"/>
              </a:rPr>
              <a:t> get a ‘bespoke duty 'on health improvement and inequalities</a:t>
            </a:r>
            <a:br>
              <a:rPr lang="en-US" sz="1600" dirty="0">
                <a:latin typeface="+mj-lt"/>
                <a:cs typeface="Poppins"/>
              </a:rPr>
            </a:br>
            <a:r>
              <a:rPr lang="en-US" sz="1600" b="1" dirty="0">
                <a:latin typeface="+mj-lt"/>
                <a:cs typeface="Poppins"/>
              </a:rPr>
              <a:t>-</a:t>
            </a:r>
            <a:r>
              <a:rPr lang="en-US" sz="1600" dirty="0">
                <a:latin typeface="+mj-lt"/>
                <a:cs typeface="Poppins"/>
              </a:rPr>
              <a:t> expect their mayors to be chairs or co-chairs of integrated care partnerships and to have a say in appointing ICB chairs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en-US" dirty="0">
              <a:latin typeface="Century Gothic" panose="020B0502020202020204" pitchFamily="34" charset="0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09224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F8519-222C-D5B5-B65B-F0353593D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33AE9-E767-4977-E65C-4A5E290D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29" y="401394"/>
            <a:ext cx="8296936" cy="549917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Local complexity: Sussex/Surrey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A9CD4-585C-FD8B-4BFF-B1A1EA73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7507" y="6339416"/>
            <a:ext cx="540000" cy="216000"/>
          </a:xfrm>
        </p:spPr>
        <p:txBody>
          <a:bodyPr vert="horz" lIns="0" tIns="0" rIns="0" bIns="0" rtlCol="0" anchor="t" anchorCtr="0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295DF58-4118-4551-8C61-1A7ED177FA2D}" type="slidenum">
              <a:rPr kumimoji="0" lang="en-GB" i="0" u="none" strike="noStrike" cap="none" spc="0" normalizeH="0" baseline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i="0" u="none" strike="noStrike" cap="none" spc="0" normalizeH="0" baseline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40C3D-A52A-AE0D-5A89-73F855BAC03F}"/>
              </a:ext>
            </a:extLst>
          </p:cNvPr>
          <p:cNvSpPr txBox="1"/>
          <p:nvPr/>
        </p:nvSpPr>
        <p:spPr>
          <a:xfrm>
            <a:off x="403729" y="994624"/>
            <a:ext cx="7872811" cy="53056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</a:pPr>
            <a:r>
              <a:rPr lang="en-US" sz="1500" b="1" i="1" dirty="0">
                <a:latin typeface="+mj-lt"/>
                <a:cs typeface="Poppins"/>
              </a:rPr>
              <a:t>** Proposals – not confirmed</a:t>
            </a:r>
          </a:p>
          <a:p>
            <a:pPr>
              <a:lnSpc>
                <a:spcPct val="107000"/>
              </a:lnSpc>
            </a:pPr>
            <a:endParaRPr lang="en-US" sz="1500" b="1" dirty="0">
              <a:latin typeface="+mj-lt"/>
              <a:cs typeface="Poppins"/>
            </a:endParaRPr>
          </a:p>
          <a:p>
            <a:pPr>
              <a:lnSpc>
                <a:spcPct val="107000"/>
              </a:lnSpc>
            </a:pPr>
            <a:r>
              <a:rPr lang="en-US" sz="1500" b="1" dirty="0">
                <a:latin typeface="+mj-lt"/>
                <a:cs typeface="Poppins"/>
              </a:rPr>
              <a:t>ICBs: NHS Sussex, NHS Surrey Heartlands </a:t>
            </a:r>
          </a:p>
          <a:p>
            <a:pPr>
              <a:lnSpc>
                <a:spcPct val="107000"/>
              </a:lnSpc>
            </a:pPr>
            <a:r>
              <a:rPr lang="en-US" sz="1500" b="1" dirty="0">
                <a:latin typeface="+mj-lt"/>
                <a:cs typeface="Poppins"/>
              </a:rPr>
              <a:t>Now: 4 local authorities (and 4 corresponding local Healthwatch)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500" dirty="0">
                <a:latin typeface="+mj-lt"/>
                <a:cs typeface="Poppins"/>
              </a:rPr>
              <a:t>Brighton and Hove, City Council, unitary authority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500" dirty="0">
                <a:latin typeface="+mj-lt"/>
                <a:cs typeface="Poppins"/>
              </a:rPr>
              <a:t>East Sussex, County Council, 5 district councils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500" dirty="0">
                <a:latin typeface="+mj-lt"/>
                <a:cs typeface="Poppins"/>
              </a:rPr>
              <a:t>West Sussex, County Council, 7 district councils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500" dirty="0">
                <a:latin typeface="+mj-lt"/>
                <a:cs typeface="Poppins"/>
              </a:rPr>
              <a:t>Surrey, County Council, 11 district councils (HW </a:t>
            </a:r>
            <a:r>
              <a:rPr lang="en-GB" sz="1500" dirty="0">
                <a:latin typeface="+mj-lt"/>
                <a:cs typeface="Poppins"/>
              </a:rPr>
              <a:t>Surrey covers Surrey Heath and Farnham (currently part of Frimley ICB) as well Surrey Heartlands ICB</a:t>
            </a:r>
            <a:endParaRPr lang="en-US" sz="1500" dirty="0">
              <a:latin typeface="+mj-lt"/>
              <a:cs typeface="Poppins"/>
            </a:endParaRPr>
          </a:p>
          <a:p>
            <a:pPr>
              <a:lnSpc>
                <a:spcPct val="107000"/>
              </a:lnSpc>
            </a:pPr>
            <a:endParaRPr lang="en-US" sz="1500" b="1" dirty="0">
              <a:latin typeface="+mj-lt"/>
              <a:cs typeface="Poppins"/>
            </a:endParaRPr>
          </a:p>
          <a:p>
            <a:pPr>
              <a:lnSpc>
                <a:spcPct val="107000"/>
              </a:lnSpc>
            </a:pPr>
            <a:r>
              <a:rPr lang="en-US" sz="1500" b="1" dirty="0">
                <a:latin typeface="+mj-lt"/>
                <a:cs typeface="Poppins"/>
              </a:rPr>
              <a:t>Future? 5-6 local authorities/5 local Healthwatch and a reshaped ICB (TBC)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+mj-lt"/>
                <a:cs typeface="Poppins"/>
              </a:rPr>
              <a:t>Merger or clustering of Sussex &amp; Surrey into one ICB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cs typeface="Poppins"/>
              </a:rPr>
              <a:t>Retain separate Integrated Care Partnerships (locality focus)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+mj-lt"/>
                <a:cs typeface="Poppins"/>
              </a:rPr>
              <a:t>Surrey maybe split into two unitary authorities (possibly 3)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+mj-lt"/>
                <a:cs typeface="Poppins"/>
              </a:rPr>
              <a:t>Potential for HW Surrey to split into two (West and East)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latin typeface="+mj-lt"/>
                <a:cs typeface="Poppins"/>
              </a:rPr>
              <a:t>Surrey Heath and Farnham moves into Surrey health system from Frimley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latin typeface="+mj-lt"/>
                <a:cs typeface="Poppins"/>
              </a:rPr>
              <a:t>Collaboration across systems &amp; SE Region to explore how services can be delivered more efficiently &amp; consistently at scale. Identify functions that can be delivered in a different way, to reduce duplication, enhance quality, and make the best use of our collective resources.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28204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DEEFF-6FA3-6C33-A3B6-0436E9A3D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6E4E4-EC3E-21D8-8B21-EFA6FDD1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29" y="401394"/>
            <a:ext cx="8296936" cy="549917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Key considerations for Healthwatch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BC4AC-E773-99FA-0526-9AACDA47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7507" y="6339416"/>
            <a:ext cx="540000" cy="216000"/>
          </a:xfrm>
        </p:spPr>
        <p:txBody>
          <a:bodyPr vert="horz" lIns="0" tIns="0" rIns="0" bIns="0" rtlCol="0" anchor="t" anchorCtr="0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295DF58-4118-4551-8C61-1A7ED177FA2D}" type="slidenum">
              <a:rPr kumimoji="0" lang="en-GB" i="0" u="none" strike="noStrike" cap="none" spc="0" normalizeH="0" baseline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i="0" u="none" strike="noStrike" cap="none" spc="0" normalizeH="0" baseline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C4673-4B50-4BD4-30D2-BFF89732F904}"/>
              </a:ext>
            </a:extLst>
          </p:cNvPr>
          <p:cNvSpPr txBox="1"/>
          <p:nvPr/>
        </p:nvSpPr>
        <p:spPr>
          <a:xfrm>
            <a:off x="403729" y="994624"/>
            <a:ext cx="7872811" cy="499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en-US" sz="16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We have </a:t>
            </a:r>
            <a:r>
              <a:rPr lang="en-US" sz="1600" u="sng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not</a:t>
            </a:r>
            <a:r>
              <a:rPr lang="en-US" sz="16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received a copy of your ICB’s proposal to NHSE region on plans to make savings</a:t>
            </a:r>
          </a:p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en-US" sz="16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We have been included in letters to partners setting out high-level changes</a:t>
            </a:r>
          </a:p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en-US" sz="16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NHSE has approved </a:t>
            </a:r>
            <a:r>
              <a:rPr lang="en-GB" sz="1600" dirty="0">
                <a:latin typeface="+mj-lt"/>
              </a:rPr>
              <a:t>the coming together, as well </a:t>
            </a:r>
            <a:r>
              <a:rPr lang="en-GB" sz="1600">
                <a:latin typeface="+mj-lt"/>
              </a:rPr>
              <a:t>as boundary </a:t>
            </a:r>
            <a:r>
              <a:rPr lang="en-GB" sz="1600" kern="10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changes </a:t>
            </a:r>
            <a:r>
              <a:rPr lang="en-GB" sz="16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(i.e. Frimley), across Sussex and Surrey </a:t>
            </a:r>
          </a:p>
          <a:p>
            <a:pPr lvl="0">
              <a:lnSpc>
                <a:spcPct val="115000"/>
              </a:lnSpc>
            </a:pPr>
            <a:endParaRPr lang="en-GB" sz="16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en-US" sz="16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Understand that governance decisions are currently taking place</a:t>
            </a:r>
          </a:p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en-US" sz="16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Have asked how local Healthwatch will be coordinated </a:t>
            </a:r>
          </a:p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en-US" sz="16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Have enquired who will hold </a:t>
            </a:r>
            <a:r>
              <a:rPr lang="en-US" sz="16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lead responsibility for upholding statutory Working with </a:t>
            </a:r>
            <a:r>
              <a:rPr lang="en-US" sz="16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16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ommunities guidance?</a:t>
            </a:r>
            <a:r>
              <a:rPr lang="en-GB" sz="16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endParaRPr lang="en-US" sz="16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en-US" sz="16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Sussex/Surrey HWs </a:t>
            </a:r>
            <a:r>
              <a:rPr lang="en-US" sz="16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have proposed to meet to discuss the future and</a:t>
            </a:r>
            <a:r>
              <a:rPr lang="en-US" sz="16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have proposed that we write to ICB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en-US" sz="16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Have been involved in network discussions with Healthwatch England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en-GB" sz="16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HWE plans to send out a template checklist/letter to all LHW to choose to use with ICBs</a:t>
            </a:r>
            <a:endParaRPr lang="en-GB" sz="16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638808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watch Theme 2021">
  <a:themeElements>
    <a:clrScheme name="Healthwatch">
      <a:dk1>
        <a:srgbClr val="004C6B"/>
      </a:dk1>
      <a:lt1>
        <a:sysClr val="window" lastClr="FFFFFF"/>
      </a:lt1>
      <a:dk2>
        <a:srgbClr val="BFBFBF"/>
      </a:dk2>
      <a:lt2>
        <a:srgbClr val="FFFFFF"/>
      </a:lt2>
      <a:accent1>
        <a:srgbClr val="E73E97"/>
      </a:accent1>
      <a:accent2>
        <a:srgbClr val="84BD00"/>
      </a:accent2>
      <a:accent3>
        <a:srgbClr val="F9B93E"/>
      </a:accent3>
      <a:accent4>
        <a:srgbClr val="00B38C"/>
      </a:accent4>
      <a:accent5>
        <a:srgbClr val="7FCBEB"/>
      </a:accent5>
      <a:accent6>
        <a:srgbClr val="FFFFFF"/>
      </a:accent6>
      <a:hlink>
        <a:srgbClr val="A81563"/>
      </a:hlink>
      <a:folHlink>
        <a:srgbClr val="A81563"/>
      </a:folHlink>
    </a:clrScheme>
    <a:fontScheme name="Healthwatch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53F0174DA5D741B65DF4D4E4DD8C85" ma:contentTypeVersion="18" ma:contentTypeDescription="Create a new document." ma:contentTypeScope="" ma:versionID="a4738849bfbbd703dd7782de8ffa676c">
  <xsd:schema xmlns:xsd="http://www.w3.org/2001/XMLSchema" xmlns:xs="http://www.w3.org/2001/XMLSchema" xmlns:p="http://schemas.microsoft.com/office/2006/metadata/properties" xmlns:ns2="44790529-301f-4197-a478-849ecadf0ae5" xmlns:ns3="1ccbb020-0ddc-4cc2-8194-040a57f86e05" targetNamespace="http://schemas.microsoft.com/office/2006/metadata/properties" ma:root="true" ma:fieldsID="9ca34d48591467e71ab8d0e207bf2df5" ns2:_="" ns3:_="">
    <xsd:import namespace="44790529-301f-4197-a478-849ecadf0ae5"/>
    <xsd:import namespace="1ccbb020-0ddc-4cc2-8194-040a57f86e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90529-301f-4197-a478-849ecadf0a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9b9123-3e1c-4164-b5f5-463fd60e07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bb020-0ddc-4cc2-8194-040a57f86e0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7715a2e-ecd6-4d07-b116-9c7022c70b87}" ma:internalName="TaxCatchAll" ma:showField="CatchAllData" ma:web="1ccbb020-0ddc-4cc2-8194-040a57f86e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790529-301f-4197-a478-849ecadf0ae5">
      <Terms xmlns="http://schemas.microsoft.com/office/infopath/2007/PartnerControls"/>
    </lcf76f155ced4ddcb4097134ff3c332f>
    <TaxCatchAll xmlns="1ccbb020-0ddc-4cc2-8194-040a57f86e05" xsi:nil="true"/>
    <SharedWithUsers xmlns="1ccbb020-0ddc-4cc2-8194-040a57f86e05">
      <UserInfo>
        <DisplayName>McCann, Chris</DisplayName>
        <AccountId>69</AccountId>
        <AccountType/>
      </UserInfo>
      <UserInfo>
        <DisplayName>Pett, William</DisplayName>
        <AccountId>1967</AccountId>
        <AccountType/>
      </UserInfo>
    </SharedWithUsers>
    <MediaLengthInSeconds xmlns="44790529-301f-4197-a478-849ecadf0ae5" xsi:nil="true"/>
  </documentManagement>
</p:properties>
</file>

<file path=customXml/itemProps1.xml><?xml version="1.0" encoding="utf-8"?>
<ds:datastoreItem xmlns:ds="http://schemas.openxmlformats.org/officeDocument/2006/customXml" ds:itemID="{EC4A84D9-E590-4DB6-A58B-13643AA3E7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E66469-15B8-4107-9935-8D0D06CEFD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790529-301f-4197-a478-849ecadf0ae5"/>
    <ds:schemaRef ds:uri="1ccbb020-0ddc-4cc2-8194-040a57f86e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EAFE27-9A96-443C-8B92-7548B28108F4}">
  <ds:schemaRefs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6ce766b5-4c61-445e-8acf-a0272427aa83"/>
    <ds:schemaRef ds:uri="http://www.w3.org/XML/1998/namespace"/>
    <ds:schemaRef ds:uri="http://purl.org/dc/dcmitype/"/>
    <ds:schemaRef ds:uri="http://schemas.microsoft.com/office/infopath/2007/PartnerControls"/>
    <ds:schemaRef ds:uri="19ba204a-7cec-4086-a9b5-f26e8fa56635"/>
    <ds:schemaRef ds:uri="44790529-301f-4197-a478-849ecadf0ae5"/>
    <ds:schemaRef ds:uri="1ccbb020-0ddc-4cc2-8194-040a57f86e0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758</Words>
  <Application>Microsoft Office PowerPoint</Application>
  <PresentationFormat>On-screen Show (4:3)</PresentationFormat>
  <Paragraphs>82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Century Gothic</vt:lpstr>
      <vt:lpstr>Poppins</vt:lpstr>
      <vt:lpstr>Healthwatch Theme 2021</vt:lpstr>
      <vt:lpstr>Overview of system changes</vt:lpstr>
      <vt:lpstr>Introduction: a changing system</vt:lpstr>
      <vt:lpstr>Integrated care board changes</vt:lpstr>
      <vt:lpstr>Interdependencies</vt:lpstr>
      <vt:lpstr>Local government changes</vt:lpstr>
      <vt:lpstr>Local complexity: Sussex/Surrey</vt:lpstr>
      <vt:lpstr>Key considerations for Healthwatch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Healthwatch Insights: General Practice</dc:title>
  <dc:creator>Callaghan, Paul</dc:creator>
  <cp:lastModifiedBy>Alan Boyd</cp:lastModifiedBy>
  <cp:revision>3</cp:revision>
  <dcterms:created xsi:type="dcterms:W3CDTF">2022-02-28T20:00:05Z</dcterms:created>
  <dcterms:modified xsi:type="dcterms:W3CDTF">2025-06-27T08:14:05Z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0x0101003E53F0174DA5D741B65DF4D4E4DD8C85</vt:lpwstr>
  </property>
  <property fmtid="{D5CDD505-2E9C-101B-9397-08002B2CF9AE}" pid="3" name="MediaServiceImageTags">
    <vt:lpwstr/>
  </property>
  <property fmtid="{D5CDD505-2E9C-101B-9397-08002B2CF9AE}" pid="4" name="Order">
    <vt:r8>6230400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