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73" r:id="rId3"/>
    <p:sldId id="269" r:id="rId4"/>
    <p:sldId id="270" r:id="rId5"/>
    <p:sldId id="271" r:id="rId6"/>
    <p:sldId id="272" r:id="rId7"/>
    <p:sldId id="274" r:id="rId8"/>
    <p:sldId id="276" r:id="rId9"/>
    <p:sldId id="277" r:id="rId10"/>
    <p:sldId id="278" r:id="rId11"/>
    <p:sldId id="27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4" autoAdjust="0"/>
    <p:restoredTop sz="76354" autoAdjust="0"/>
  </p:normalViewPr>
  <p:slideViewPr>
    <p:cSldViewPr>
      <p:cViewPr varScale="1">
        <p:scale>
          <a:sx n="56" d="100"/>
          <a:sy n="56" d="100"/>
        </p:scale>
        <p:origin x="11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148D-73CD-451D-888C-8EC0BA0AA39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00D9-90EA-41AF-8FC4-96ECD9779C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822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61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by offering safety and connection as a community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designed to develop attachment to service and not individual members of staff, also due to members having 1:1 support in other elements of their care package e.g. Lead Practitioner</a:t>
            </a:r>
          </a:p>
          <a:p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involved in our member’s care package, to develop consistent and containing support across services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08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at the time of writing groups cannot be offered on site in original sizes due to 2m distancing rules and COVID safe restrictions</a:t>
            </a:r>
          </a:p>
          <a:p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forcing us to adapt to the new environment we were faced with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770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We have found being honest with members about the challenges of adapting has helped to make the struggles of the pandemic a shared human experience, rather than an “us and them” dynamic between members and staff/services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Timelines and solutions: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If we do not have a clear timeline, or a clear solution, then we will not promise this to the community as it can create unrealistic expectations and lead to disappointment and mistrust long term</a:t>
            </a:r>
          </a:p>
          <a:p>
            <a:endParaRPr lang="en-GB" dirty="0" smtClean="0"/>
          </a:p>
          <a:p>
            <a:r>
              <a:rPr lang="en-GB" dirty="0" smtClean="0"/>
              <a:t>Outdoor Groups: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When experiencing delays to outdoor groups (due to H&amp;S and legislation) we have acknowledged and shared the sense of frustration, without being overtly critical/derogatory to the departments involved in making those decisions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Honesty around service and staffing limitations: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We have been honest where resources could be a barrier to an idea, as well as factoring in staff wellbeing and sustainability in proposed solutions to role model self-care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5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Communication: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In the initial phase, staff explained why we were temporarily compromising our model with phone support sessions, and advised that this would not be permanent whilst we establish a virtual group timetable</a:t>
            </a:r>
          </a:p>
          <a:p>
            <a:endParaRPr lang="en-GB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We have developed ways to keep in touch with the community through the phone line, but also through dedicated service e-mails for members, and a weekly e-newsletter that focuses on service developments and community highlights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020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470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57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6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00D9-90EA-41AF-8FC4-96ECD9779C7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171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-3222625" y="304800"/>
            <a:ext cx="11895138" cy="4724400"/>
            <a:chOff x="-2030" y="192"/>
            <a:chExt cx="7493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03" y="1888"/>
              <a:ext cx="4560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991" y="2353993"/>
            <a:ext cx="7239000" cy="71496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841231" y="3356992"/>
            <a:ext cx="3826768" cy="122031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96F11-69FC-48CA-8E67-AC6246A847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1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4800"/>
            <a:ext cx="2726897" cy="107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39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371600"/>
            <a:ext cx="838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9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371600"/>
            <a:ext cx="838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457200" y="1371600"/>
            <a:ext cx="838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content page_blue 311 30_thought bubble_V2 _no logo 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31" y="-14556"/>
            <a:ext cx="9155131" cy="687255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85800" y="2061865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Arial" pitchFamily="34" charset="0"/>
                <a:cs typeface="Arial" pitchFamily="34" charset="0"/>
              </a:rPr>
              <a:t>Any questions?</a:t>
            </a:r>
            <a:endParaRPr lang="en-GB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I:\Central Support Services\Corporate Admin\Communications\Marketing Materials\Branded Marketing Templates Aug14\Logos &amp; Typefont\Southdown logo with final strapli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76201"/>
            <a:ext cx="1925727" cy="75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section title page_green100speach bubble 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00200"/>
            <a:ext cx="6096000" cy="2362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886200"/>
            <a:ext cx="5486400" cy="106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2" r:id="rId3"/>
    <p:sldLayoutId id="2147483653" r:id="rId4"/>
    <p:sldLayoutId id="2147483655" r:id="rId5"/>
    <p:sldLayoutId id="2147483657" r:id="rId6"/>
    <p:sldLayoutId id="2147483658" r:id="rId7"/>
    <p:sldLayoutId id="2147483649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Digital Adaptation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991" y="3356992"/>
            <a:ext cx="7224008" cy="1220316"/>
          </a:xfrm>
        </p:spPr>
        <p:txBody>
          <a:bodyPr>
            <a:normAutofit/>
          </a:bodyPr>
          <a:lstStyle/>
          <a:p>
            <a:r>
              <a:rPr lang="en-GB" dirty="0"/>
              <a:t>Thinking Well’s Response to the Pandemic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9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Identifying permanent adaptations</a:t>
            </a:r>
          </a:p>
          <a:p>
            <a:pPr algn="ctr">
              <a:buFontTx/>
              <a:buChar char="-"/>
            </a:pPr>
            <a:endParaRPr lang="en-GB" dirty="0"/>
          </a:p>
          <a:p>
            <a:pPr algn="ctr">
              <a:buFontTx/>
              <a:buChar char="-"/>
            </a:pPr>
            <a:r>
              <a:rPr lang="en-GB" sz="2000" dirty="0"/>
              <a:t>Some groups have worked exceptionally well in an online format </a:t>
            </a:r>
            <a:endParaRPr lang="en-GB" sz="2000" dirty="0" smtClean="0"/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New potential for cross-locality participation in an easier way than ever </a:t>
            </a:r>
            <a:r>
              <a:rPr lang="en-GB" sz="2000" dirty="0" smtClean="0"/>
              <a:t>before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The option of virtual meetings add a new level option for graded </a:t>
            </a:r>
            <a:r>
              <a:rPr lang="en-GB" sz="2000" dirty="0" smtClean="0"/>
              <a:t>exposure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New tools that the service will continue to benefit from in a post-COVID climate (e.g. Webinars, The Box)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</a:t>
            </a:r>
            <a:r>
              <a:rPr lang="en-GB" sz="3300" dirty="0" smtClean="0"/>
              <a:t>are we shaping things </a:t>
            </a:r>
            <a:br>
              <a:rPr lang="en-GB" sz="3300" dirty="0" smtClean="0"/>
            </a:br>
            <a:r>
              <a:rPr lang="en-GB" sz="3300" dirty="0" smtClean="0"/>
              <a:t>for the future?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64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Continuing to manage </a:t>
            </a:r>
            <a:r>
              <a:rPr lang="en-GB" dirty="0" smtClean="0"/>
              <a:t>expectations</a:t>
            </a:r>
          </a:p>
          <a:p>
            <a:pPr marL="0" indent="0" algn="ctr">
              <a:buNone/>
            </a:pPr>
            <a:endParaRPr lang="en-GB" sz="2200" dirty="0" smtClean="0"/>
          </a:p>
          <a:p>
            <a:pPr algn="ctr">
              <a:buFontTx/>
              <a:buChar char="-"/>
            </a:pPr>
            <a:r>
              <a:rPr lang="en-GB" sz="2000" dirty="0" smtClean="0"/>
              <a:t>Honesty that the service may make permanent adaptations</a:t>
            </a:r>
          </a:p>
          <a:p>
            <a:pPr algn="ctr">
              <a:buFontTx/>
              <a:buChar char="-"/>
            </a:pPr>
            <a:endParaRPr lang="en-GB" sz="2200" dirty="0"/>
          </a:p>
          <a:p>
            <a:pPr algn="ctr">
              <a:buFontTx/>
              <a:buChar char="-"/>
            </a:pPr>
            <a:r>
              <a:rPr lang="en-GB" sz="2000" dirty="0" smtClean="0"/>
              <a:t>Exploring the possibility of year long virtual therapy</a:t>
            </a:r>
          </a:p>
          <a:p>
            <a:pPr algn="ctr">
              <a:buFontTx/>
              <a:buChar char="-"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dirty="0"/>
              <a:t>Collecting </a:t>
            </a:r>
            <a:r>
              <a:rPr lang="en-GB" dirty="0" smtClean="0"/>
              <a:t>Feedback</a:t>
            </a:r>
          </a:p>
          <a:p>
            <a:pPr marL="0" indent="0" algn="ctr">
              <a:buNone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Member feedback is at the heart of the service model and </a:t>
            </a:r>
            <a:r>
              <a:rPr lang="en-GB" sz="2000" dirty="0" smtClean="0"/>
              <a:t>ethos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- Members can often offer creative perspectives and suggestions that a staffing team may otherwise overlook</a:t>
            </a:r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</a:t>
            </a:r>
            <a:r>
              <a:rPr lang="en-GB" sz="3300" dirty="0" smtClean="0"/>
              <a:t>are we shaping things </a:t>
            </a:r>
            <a:br>
              <a:rPr lang="en-GB" sz="3300" dirty="0" smtClean="0"/>
            </a:br>
            <a:r>
              <a:rPr lang="en-GB" sz="3300" dirty="0" smtClean="0"/>
              <a:t>for the future?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67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 descr="I:\Training Department\New Training\Department Management\Design Stuff\Branded Marketing Templates Aug14\Visual Elements\Speach bubble_blue 15.jpg"/>
          <p:cNvPicPr>
            <a:picLocks noGrp="1" noChangeAspect="1" noChangeArrowheads="1"/>
          </p:cNvPicPr>
          <p:nvPr>
            <p:ph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408712" cy="502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95736" y="2852936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 questions?</a:t>
            </a:r>
            <a:endParaRPr lang="en-GB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2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dirty="0" smtClean="0"/>
              <a:t>Group </a:t>
            </a:r>
            <a:r>
              <a:rPr lang="en-GB" sz="2800" dirty="0"/>
              <a:t>based service for members with a diagnosis of personality disorder that operates over three localities (Hastings, Eastbourne, Lewes)</a:t>
            </a:r>
          </a:p>
          <a:p>
            <a:pPr algn="ctr"/>
            <a:endParaRPr lang="en-GB" sz="2800" dirty="0" smtClean="0"/>
          </a:p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Commissioned to work with the highest costing service users across East Sussex (multiple ward admissions, frequent A&amp;E use due to crisis etc.)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Thinking Well?</a:t>
            </a:r>
          </a:p>
        </p:txBody>
      </p:sp>
    </p:spTree>
    <p:extLst>
      <p:ext uri="{BB962C8B-B14F-4D97-AF65-F5344CB8AC3E}">
        <p14:creationId xmlns:p14="http://schemas.microsoft.com/office/powerpoint/2010/main" val="166545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Focus on developing skills to manage emotional intensity and to offer a reparative experience in a safe group based </a:t>
            </a:r>
            <a:r>
              <a:rPr lang="en-GB" sz="2800" dirty="0" smtClean="0"/>
              <a:t>environment</a:t>
            </a:r>
            <a:endParaRPr lang="en-GB" sz="2800" dirty="0"/>
          </a:p>
          <a:p>
            <a:pPr marL="0" indent="0" algn="ctr">
              <a:buNone/>
            </a:pPr>
            <a:endParaRPr lang="en-GB" sz="2800" dirty="0" smtClean="0"/>
          </a:p>
          <a:p>
            <a:pPr marL="0" indent="0" algn="ctr">
              <a:buNone/>
            </a:pPr>
            <a:r>
              <a:rPr lang="en-GB" sz="2800" dirty="0" smtClean="0"/>
              <a:t>No </a:t>
            </a:r>
            <a:r>
              <a:rPr lang="en-GB" sz="2800" dirty="0"/>
              <a:t>1:1 </a:t>
            </a:r>
            <a:r>
              <a:rPr lang="en-GB" sz="2800" dirty="0" smtClean="0"/>
              <a:t>working in service model</a:t>
            </a:r>
            <a:endParaRPr lang="en-GB" sz="2800" dirty="0"/>
          </a:p>
          <a:p>
            <a:pPr algn="ctr"/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We aim to work closely with other </a:t>
            </a:r>
            <a:r>
              <a:rPr lang="en-GB" sz="2800" dirty="0" smtClean="0"/>
              <a:t>services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What is Thinking Well?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88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Model hit hard by initial lockdown as we are entirely group based 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All buildings </a:t>
            </a:r>
            <a:r>
              <a:rPr lang="en-GB" sz="2800" dirty="0" smtClean="0"/>
              <a:t>forced </a:t>
            </a:r>
            <a:r>
              <a:rPr lang="en-GB" sz="2800" dirty="0"/>
              <a:t>to </a:t>
            </a:r>
            <a:r>
              <a:rPr lang="en-GB" sz="2800" dirty="0" smtClean="0"/>
              <a:t>close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No previously established virtual </a:t>
            </a:r>
            <a:r>
              <a:rPr lang="en-GB" sz="2800" dirty="0" smtClean="0"/>
              <a:t>environment</a:t>
            </a:r>
          </a:p>
          <a:p>
            <a:pPr marL="0" indent="0" algn="ctr">
              <a:buNone/>
            </a:pPr>
            <a:r>
              <a:rPr lang="en-GB" sz="2800" dirty="0" smtClean="0"/>
              <a:t> </a:t>
            </a:r>
            <a:endParaRPr lang="en-GB" sz="2800" dirty="0"/>
          </a:p>
          <a:p>
            <a:pPr marL="0" indent="0" algn="ctr">
              <a:buNone/>
            </a:pPr>
            <a:r>
              <a:rPr lang="en-GB" sz="2800" dirty="0" smtClean="0"/>
              <a:t>A risk </a:t>
            </a:r>
            <a:r>
              <a:rPr lang="en-GB" sz="2800" dirty="0"/>
              <a:t>of the community being segregated and with this a loss of connection and containment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were the initial challenges?</a:t>
            </a:r>
          </a:p>
        </p:txBody>
      </p:sp>
    </p:spTree>
    <p:extLst>
      <p:ext uri="{BB962C8B-B14F-4D97-AF65-F5344CB8AC3E}">
        <p14:creationId xmlns:p14="http://schemas.microsoft.com/office/powerpoint/2010/main" val="180829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Honesty and Transparency (whilst aiming to remain containing</a:t>
            </a:r>
            <a:r>
              <a:rPr lang="en-GB" dirty="0" smtClean="0"/>
              <a:t>)</a:t>
            </a:r>
          </a:p>
          <a:p>
            <a:pPr marL="0" indent="0" algn="ctr">
              <a:buNone/>
            </a:pPr>
            <a:endParaRPr lang="en-GB" dirty="0"/>
          </a:p>
          <a:p>
            <a:pPr algn="ctr">
              <a:buFontTx/>
              <a:buChar char="-"/>
            </a:pPr>
            <a:r>
              <a:rPr lang="en-GB" sz="2000" dirty="0"/>
              <a:t>Transparency with the community around challenges with adapting the service </a:t>
            </a:r>
            <a:r>
              <a:rPr lang="en-GB" sz="2000" dirty="0" smtClean="0"/>
              <a:t>model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Not making tentative </a:t>
            </a:r>
            <a:r>
              <a:rPr lang="en-GB" sz="2000" dirty="0" smtClean="0"/>
              <a:t>promises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Outdoor groups an example of navigating preferences and </a:t>
            </a:r>
            <a:r>
              <a:rPr lang="en-GB" sz="2000" dirty="0" smtClean="0"/>
              <a:t>expectations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Honestly around service and staffing limitations is important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have we dealt with the </a:t>
            </a:r>
            <a:r>
              <a:rPr lang="en-GB" sz="3300" dirty="0" smtClean="0"/>
              <a:t>expectations/preferences?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96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Clear Communication</a:t>
            </a:r>
          </a:p>
          <a:p>
            <a:pPr marL="0" indent="0" algn="ctr">
              <a:buNone/>
            </a:pPr>
            <a:endParaRPr lang="en-GB" dirty="0" smtClean="0"/>
          </a:p>
          <a:p>
            <a:pPr algn="ctr">
              <a:buFontTx/>
              <a:buChar char="-"/>
            </a:pPr>
            <a:r>
              <a:rPr lang="en-GB" sz="2000" dirty="0"/>
              <a:t>Explaining the “why” for a particular decision or change wherever </a:t>
            </a:r>
            <a:r>
              <a:rPr lang="en-GB" sz="2000" dirty="0" smtClean="0"/>
              <a:t>possible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Developing and maintaining communication channels with the community (Phone Line, Virtual Timetables, Linking Well, E-mails</a:t>
            </a:r>
            <a:r>
              <a:rPr lang="en-GB" sz="2000" dirty="0" smtClean="0"/>
              <a:t>)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Monthly Service Development Forum and Committee Meeting so members are a part of the discussion and decision making process</a:t>
            </a:r>
          </a:p>
          <a:p>
            <a:pPr marL="0" indent="0" algn="ctr">
              <a:buNone/>
            </a:pPr>
            <a:endParaRPr lang="en-GB" sz="1800" dirty="0"/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have we dealt with the </a:t>
            </a:r>
            <a:r>
              <a:rPr lang="en-GB" sz="3300" dirty="0" smtClean="0"/>
              <a:t>expectations/preferences?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3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Technology Support </a:t>
            </a:r>
            <a:r>
              <a:rPr lang="en-GB" dirty="0" smtClean="0"/>
              <a:t>Sessions</a:t>
            </a:r>
          </a:p>
          <a:p>
            <a:pPr marL="0" indent="0" algn="ctr">
              <a:buNone/>
            </a:pPr>
            <a:endParaRPr lang="en-GB" dirty="0"/>
          </a:p>
          <a:p>
            <a:pPr algn="ctr">
              <a:buFontTx/>
              <a:buChar char="-"/>
            </a:pPr>
            <a:r>
              <a:rPr lang="en-GB" sz="2000" dirty="0"/>
              <a:t>Reoccurring slots for members to meet with the team for practise engaging in the online </a:t>
            </a:r>
            <a:r>
              <a:rPr lang="en-GB" sz="2000" dirty="0" smtClean="0"/>
              <a:t>realm</a:t>
            </a:r>
          </a:p>
          <a:p>
            <a:pPr algn="ctr">
              <a:buFontTx/>
              <a:buChar char="-"/>
            </a:pPr>
            <a:endParaRPr lang="en-GB" sz="2000" dirty="0" smtClean="0"/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This could vary from tech troubleshooting (e.g. a camera not registering), to easing anxieties about how the online space works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</a:t>
            </a:r>
            <a:r>
              <a:rPr lang="en-GB" sz="3300" dirty="0" smtClean="0"/>
              <a:t>are we helping people to </a:t>
            </a:r>
            <a:br>
              <a:rPr lang="en-GB" sz="3300" dirty="0" smtClean="0"/>
            </a:br>
            <a:r>
              <a:rPr lang="en-GB" sz="3300" dirty="0" smtClean="0"/>
              <a:t>cope with digital disadvantage?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65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Simplifying </a:t>
            </a:r>
            <a:r>
              <a:rPr lang="en-GB" dirty="0"/>
              <a:t>our approach wherever </a:t>
            </a:r>
            <a:r>
              <a:rPr lang="en-GB" dirty="0" smtClean="0"/>
              <a:t>possible</a:t>
            </a:r>
          </a:p>
          <a:p>
            <a:pPr marL="0" indent="0" algn="ctr">
              <a:buNone/>
            </a:pPr>
            <a:endParaRPr lang="en-GB" dirty="0"/>
          </a:p>
          <a:p>
            <a:pPr algn="ctr">
              <a:buFontTx/>
              <a:buChar char="-"/>
            </a:pPr>
            <a:r>
              <a:rPr lang="en-GB" sz="2000" dirty="0"/>
              <a:t>Trying to avoid multiple digital mediums as this can feel overwhelming during already challenging </a:t>
            </a:r>
            <a:r>
              <a:rPr lang="en-GB" sz="2000" dirty="0" smtClean="0"/>
              <a:t>times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Currently all groups are facilitated on premium Zoom accounts, we hold virtual 2:1’s in the same way via clinical </a:t>
            </a:r>
            <a:r>
              <a:rPr lang="en-GB" sz="2000" dirty="0" smtClean="0"/>
              <a:t>Zoom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Links circulated via a timetable on a predictable day/time weekly – reoccurring groups have the same link each week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</a:t>
            </a:r>
            <a:r>
              <a:rPr lang="en-GB" sz="3300" dirty="0" smtClean="0"/>
              <a:t>are we helping people to </a:t>
            </a:r>
            <a:br>
              <a:rPr lang="en-GB" sz="3300" dirty="0" smtClean="0"/>
            </a:br>
            <a:r>
              <a:rPr lang="en-GB" sz="3300" dirty="0" smtClean="0"/>
              <a:t>cope with digital disadvantage?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61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Identifying </a:t>
            </a:r>
            <a:r>
              <a:rPr lang="en-GB" dirty="0"/>
              <a:t>members at risk of being cut off from virtual society</a:t>
            </a:r>
          </a:p>
          <a:p>
            <a:pPr algn="ctr">
              <a:buFontTx/>
              <a:buChar char="-"/>
            </a:pPr>
            <a:endParaRPr lang="en-GB" dirty="0"/>
          </a:p>
          <a:p>
            <a:pPr algn="ctr">
              <a:buFontTx/>
              <a:buChar char="-"/>
            </a:pPr>
            <a:r>
              <a:rPr lang="en-GB" sz="2000" dirty="0"/>
              <a:t>Identifying members most at risk of being cut off from virtual society through phone calls at the beginning of </a:t>
            </a:r>
            <a:r>
              <a:rPr lang="en-GB" sz="2000" dirty="0" smtClean="0"/>
              <a:t>lockdown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When made aware of technological grants for mental health needs, promoting these within the </a:t>
            </a:r>
            <a:r>
              <a:rPr lang="en-GB" sz="2000" dirty="0" smtClean="0"/>
              <a:t>community</a:t>
            </a:r>
          </a:p>
          <a:p>
            <a:pPr algn="ctr">
              <a:buFontTx/>
              <a:buChar char="-"/>
            </a:pPr>
            <a:endParaRPr lang="en-GB" sz="2000" dirty="0"/>
          </a:p>
          <a:p>
            <a:pPr algn="ctr">
              <a:buFontTx/>
              <a:buChar char="-"/>
            </a:pPr>
            <a:r>
              <a:rPr lang="en-GB" sz="2000" dirty="0"/>
              <a:t>Liaising with lead practitioners and other care professionals to explore solutions so members could engage with virtual offer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GB" sz="3300" dirty="0"/>
              <a:t>How </a:t>
            </a:r>
            <a:r>
              <a:rPr lang="en-GB" sz="3300" dirty="0" smtClean="0"/>
              <a:t>are we helping people to </a:t>
            </a:r>
            <a:br>
              <a:rPr lang="en-GB" sz="3300" dirty="0" smtClean="0"/>
            </a:br>
            <a:r>
              <a:rPr lang="en-GB" sz="3300" dirty="0" smtClean="0"/>
              <a:t>cope with digital disadvantage?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6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resentation Template Nov14">
  <a:themeElements>
    <a:clrScheme name="Southdown corporate colours">
      <a:dk1>
        <a:sysClr val="windowText" lastClr="000000"/>
      </a:dk1>
      <a:lt1>
        <a:sysClr val="window" lastClr="FFFFFF"/>
      </a:lt1>
      <a:dk2>
        <a:srgbClr val="11832B"/>
      </a:dk2>
      <a:lt2>
        <a:srgbClr val="B7D9BE"/>
      </a:lt2>
      <a:accent1>
        <a:srgbClr val="00C4E0"/>
      </a:accent1>
      <a:accent2>
        <a:srgbClr val="B2EDF5"/>
      </a:accent2>
      <a:accent3>
        <a:srgbClr val="D9F6FA"/>
      </a:accent3>
      <a:accent4>
        <a:srgbClr val="FEF200"/>
      </a:accent4>
      <a:accent5>
        <a:srgbClr val="FFFBB2"/>
      </a:accent5>
      <a:accent6>
        <a:srgbClr val="FFFCD9"/>
      </a:accent6>
      <a:hlink>
        <a:srgbClr val="11832B"/>
      </a:hlink>
      <a:folHlink>
        <a:srgbClr val="11832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PowerPoint Presentation Template Dec14</Template>
  <TotalTime>94</TotalTime>
  <Words>921</Words>
  <Application>Microsoft Office PowerPoint</Application>
  <PresentationFormat>On-screen Show (4:3)</PresentationFormat>
  <Paragraphs>122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Presentation Template Nov14</vt:lpstr>
      <vt:lpstr>Digital Adaptation</vt:lpstr>
      <vt:lpstr>What is Thinking Well?</vt:lpstr>
      <vt:lpstr>What is Thinking Well?</vt:lpstr>
      <vt:lpstr>What were the initial challenges?</vt:lpstr>
      <vt:lpstr>How have we dealt with the expectations/preferences?</vt:lpstr>
      <vt:lpstr>How have we dealt with the expectations/preferences?</vt:lpstr>
      <vt:lpstr>How are we helping people to  cope with digital disadvantage?</vt:lpstr>
      <vt:lpstr>How are we helping people to  cope with digital disadvantage?</vt:lpstr>
      <vt:lpstr>How are we helping people to  cope with digital disadvantage?</vt:lpstr>
      <vt:lpstr>How are we shaping things  for the future?</vt:lpstr>
      <vt:lpstr>How are we shaping things  for the future?</vt:lpstr>
      <vt:lpstr>PowerPoint Presentation</vt:lpstr>
    </vt:vector>
  </TitlesOfParts>
  <Company>Southdown Housing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Clements</dc:creator>
  <cp:lastModifiedBy>Nathan Hayes</cp:lastModifiedBy>
  <cp:revision>9</cp:revision>
  <dcterms:created xsi:type="dcterms:W3CDTF">2016-09-21T08:11:30Z</dcterms:created>
  <dcterms:modified xsi:type="dcterms:W3CDTF">2020-11-06T15:35:22Z</dcterms:modified>
</cp:coreProperties>
</file>